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2" autoAdjust="0"/>
    <p:restoredTop sz="94660"/>
  </p:normalViewPr>
  <p:slideViewPr>
    <p:cSldViewPr snapToGrid="0">
      <p:cViewPr varScale="1">
        <p:scale>
          <a:sx n="87" d="100"/>
          <a:sy n="87" d="100"/>
        </p:scale>
        <p:origin x="-84" y="-6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神的旨意（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Will of God(1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</a:p>
          <a:p>
            <a:pPr algn="l">
              <a:lnSpc>
                <a:spcPct val="112000"/>
              </a:lnSpc>
            </a:pP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为什么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我们想要知道神的旨意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为了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生活轻松，来求问神的旨意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了得赏赐，来求问神的旨意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为了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逃避自己应负的责任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，来求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问神的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旨意。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613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</TotalTime>
  <Words>33</Words>
  <Application>Microsoft Office PowerPoint</Application>
  <PresentationFormat>全屏显示(4:3)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46</cp:revision>
  <dcterms:created xsi:type="dcterms:W3CDTF">2022-11-06T05:05:28Z</dcterms:created>
  <dcterms:modified xsi:type="dcterms:W3CDTF">2023-04-30T09:25:04Z</dcterms:modified>
</cp:coreProperties>
</file>