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50" r:id="rId2"/>
    <p:sldId id="3769" r:id="rId3"/>
    <p:sldId id="3771" r:id="rId4"/>
    <p:sldId id="3772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44" y="-7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神的旨意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Will of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God(3)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隐藏的旨意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神让我们注重祂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已经显明的旨意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遵行神显明的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神旨，比追求知道神隐藏（奥秘）的旨意更为重要。</a:t>
            </a:r>
          </a:p>
        </p:txBody>
      </p:sp>
    </p:spTree>
    <p:extLst>
      <p:ext uri="{BB962C8B-B14F-4D97-AF65-F5344CB8AC3E}">
        <p14:creationId xmlns:p14="http://schemas.microsoft.com/office/powerpoint/2010/main" val="42943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预定的旨意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的救赎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计划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对世界的创造和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护理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的拣选</a:t>
            </a:r>
          </a:p>
        </p:txBody>
      </p:sp>
    </p:spTree>
    <p:extLst>
      <p:ext uri="{BB962C8B-B14F-4D97-AF65-F5344CB8AC3E}">
        <p14:creationId xmlns:p14="http://schemas.microsoft.com/office/powerpoint/2010/main" val="488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神的旨意与人的回应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往往关心神为什么就要这样做（定）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是谁第一个鼓动人去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猜测上帝做事的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动机？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当人只追问上帝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隐藏的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旨意时，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就无视上帝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显明的旨意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67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神的旨意与人的回应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“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一个真正对上帝有信心的人，他的心中没有问号。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马丁路德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“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若追问事务的范围，超乎上帝的旨意，便是侵犯上帝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God is insulted whenever any higher reason than his will is demanded.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r">
              <a:lnSpc>
                <a:spcPct val="112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奥古斯丁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983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12073</TotalTime>
  <Words>127</Words>
  <Application>Microsoft Office PowerPoint</Application>
  <PresentationFormat>全屏显示(4:3)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1133</cp:revision>
  <dcterms:created xsi:type="dcterms:W3CDTF">2018-02-16T18:09:56Z</dcterms:created>
  <dcterms:modified xsi:type="dcterms:W3CDTF">2023-05-21T04:38:38Z</dcterms:modified>
</cp:coreProperties>
</file>