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50" r:id="rId2"/>
    <p:sldId id="3769" r:id="rId3"/>
    <p:sldId id="3771" r:id="rId4"/>
    <p:sldId id="3772" r:id="rId5"/>
    <p:sldId id="3773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50" y="-7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人为何受造？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神为自己的荣耀造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人的价值的意义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人的价值是神所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赋予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人生的目的是什么？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43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人具有神的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形象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什么是神的形象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人堕落之后，人身上神的形象被扭曲，但并没有完全失去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在基督里的救赎：逐渐恢复神的形象</a:t>
            </a:r>
          </a:p>
        </p:txBody>
      </p:sp>
    </p:spTree>
    <p:extLst>
      <p:ext uri="{BB962C8B-B14F-4D97-AF65-F5344CB8AC3E}">
        <p14:creationId xmlns:p14="http://schemas.microsoft.com/office/powerpoint/2010/main" val="4881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的特性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有道德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性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有灵性（永恒性，非物质性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有精神世界（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抽象思维，情感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67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的身体与灵魂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身体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身体是人灵魂的居所，也是发挥人的意志之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器皿。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身体本身并非罪恶，也不是罪的源头，或带着罪的倾向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身体因人的犯罪而败坏</a:t>
            </a:r>
          </a:p>
          <a:p>
            <a:pPr algn="l">
              <a:lnSpc>
                <a:spcPct val="112000"/>
              </a:lnSpc>
            </a:pP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983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的身体与灵魂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灵魂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先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存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论 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Pre-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Existentianism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 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遗传论 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Traducianism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 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创造论 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Creationism) </a:t>
            </a:r>
          </a:p>
          <a:p>
            <a:pPr algn="l">
              <a:lnSpc>
                <a:spcPct val="112000"/>
              </a:lnSpc>
            </a:pP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683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12081</TotalTime>
  <Words>18</Words>
  <Application>Microsoft Office PowerPoint</Application>
  <PresentationFormat>全屏显示(4:3)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1134</cp:revision>
  <dcterms:created xsi:type="dcterms:W3CDTF">2018-02-16T18:09:56Z</dcterms:created>
  <dcterms:modified xsi:type="dcterms:W3CDTF">2023-05-28T04:38:14Z</dcterms:modified>
</cp:coreProperties>
</file>