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677" r:id="rId4"/>
    <p:sldId id="3678" r:id="rId5"/>
    <p:sldId id="3679" r:id="rId6"/>
    <p:sldId id="3680" r:id="rId7"/>
    <p:sldId id="3681" r:id="rId8"/>
    <p:sldId id="3683" r:id="rId9"/>
    <p:sldId id="3682" r:id="rId10"/>
    <p:sldId id="3684" r:id="rId11"/>
    <p:sldId id="3662" r:id="rId12"/>
    <p:sldId id="3685" r:id="rId13"/>
    <p:sldId id="3663" r:id="rId14"/>
    <p:sldId id="3664" r:id="rId15"/>
    <p:sldId id="3665" r:id="rId16"/>
    <p:sldId id="3666" r:id="rId17"/>
    <p:sldId id="3667" r:id="rId18"/>
    <p:sldId id="3668" r:id="rId19"/>
    <p:sldId id="3669" r:id="rId20"/>
    <p:sldId id="3670" r:id="rId21"/>
    <p:sldId id="3686"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78" y="15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2023/7/2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面对未知的明天</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Facing an Unknown </a:t>
            </a:r>
            <a:r>
              <a:rPr lang="en-US" altLang="zh-CN" sz="4600" b="1" dirty="0" smtClean="0">
                <a:solidFill>
                  <a:schemeClr val="bg1"/>
                </a:solidFill>
                <a:latin typeface="微软雅黑" panose="020B0503020204020204" pitchFamily="34" charset="-122"/>
                <a:ea typeface="微软雅黑" panose="020B0503020204020204" pitchFamily="34" charset="-122"/>
              </a:rPr>
              <a:t>Future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7/2/2023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p>
          <a:p>
            <a:pPr algn="l">
              <a:lnSpc>
                <a:spcPct val="112000"/>
              </a:lnSpc>
            </a:pPr>
            <a:r>
              <a:rPr lang="en-US" altLang="zh-CN" sz="3200" b="1" dirty="0" smtClean="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但我觉得肢体中另有个律和我心中的律交战，把我掳去叫我附从那肢体中犯罪的律</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I see another law in my members, warring against the law of my mind, and bringing me into captivity to the law of sin which is in my members.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我真是苦啊！谁能救我脱离这取死的身体呢</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O </a:t>
            </a:r>
            <a:r>
              <a:rPr lang="en-US" altLang="zh-CN" sz="3200" b="1" dirty="0">
                <a:solidFill>
                  <a:schemeClr val="bg1"/>
                </a:solidFill>
                <a:ea typeface="微软雅黑" panose="020B0503020204020204" pitchFamily="34" charset="-122"/>
              </a:rPr>
              <a:t>wretched man that I am! Who will deliver me from this body of death?</a:t>
            </a:r>
          </a:p>
        </p:txBody>
      </p:sp>
    </p:spTree>
    <p:extLst>
      <p:ext uri="{BB962C8B-B14F-4D97-AF65-F5344CB8AC3E}">
        <p14:creationId xmlns:p14="http://schemas.microsoft.com/office/powerpoint/2010/main" val="854591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如今那些在基督耶稣里的，就不定罪了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 </a:t>
            </a:r>
            <a:r>
              <a:rPr lang="en-US" altLang="zh-CN" sz="3200" b="1" dirty="0">
                <a:solidFill>
                  <a:schemeClr val="bg1"/>
                </a:solidFill>
                <a:ea typeface="微软雅黑" panose="020B0503020204020204" pitchFamily="34" charset="-122"/>
              </a:rPr>
              <a:t>is therefore now no condemnation to those who are in Christ Jesus, who do not walk according to the flesh, but according to the Spirit.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因为赐生命圣灵的律在基督耶稣里释放了我，使我脱离罪和死的律了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the law of the Spirit of life in Christ Jesus has made me free from the law of sin and death</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smtClean="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然而叫耶稣从死里复活者的灵，若住在你们心里，那叫基督耶稣从死里复活的，也必藉着住在你们心里的圣灵，使你们必死的身体又活过来。</a:t>
            </a:r>
          </a:p>
          <a:p>
            <a:pPr algn="l">
              <a:lnSpc>
                <a:spcPct val="112000"/>
              </a:lnSpc>
            </a:pPr>
            <a:r>
              <a:rPr lang="en-US" altLang="zh-CN" sz="3200" b="1" dirty="0">
                <a:solidFill>
                  <a:schemeClr val="bg1"/>
                </a:solidFill>
                <a:ea typeface="微软雅黑" panose="020B0503020204020204" pitchFamily="34" charset="-122"/>
              </a:rPr>
              <a:t>But if the Spirit of Him who raised Jesus from the dead dwells in you, He who raised Christ from the dead will also give life to your mortal bodies through His Spirit who dwells in you.</a:t>
            </a:r>
          </a:p>
        </p:txBody>
      </p:sp>
    </p:spTree>
    <p:extLst>
      <p:ext uri="{BB962C8B-B14F-4D97-AF65-F5344CB8AC3E}">
        <p14:creationId xmlns:p14="http://schemas.microsoft.com/office/powerpoint/2010/main" val="3260667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8:14-16】</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因为凡被　神的灵引导的，都是　神的儿子。</a:t>
            </a:r>
            <a:r>
              <a:rPr lang="en-US" altLang="zh-CN" sz="3000" b="1" dirty="0">
                <a:solidFill>
                  <a:schemeClr val="bg1"/>
                </a:solidFill>
                <a:ea typeface="微软雅黑" panose="020B0503020204020204" pitchFamily="34" charset="-122"/>
              </a:rPr>
              <a:t>For as many as are led by the Spirit of God, these are sons of God.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你们所受的不是奴仆的心，仍旧害怕；所受的乃是儿子的心，因此我们呼叫：“阿爸，父！” </a:t>
            </a:r>
            <a:r>
              <a:rPr lang="en-US" altLang="zh-CN" sz="3000" b="1" dirty="0">
                <a:solidFill>
                  <a:schemeClr val="bg1"/>
                </a:solidFill>
                <a:ea typeface="微软雅黑" panose="020B0503020204020204" pitchFamily="34" charset="-122"/>
              </a:rPr>
              <a:t>For you did not receive the spirit of bondage again to fear, but you received the Spirit of adoption by whom we cry out, “Abba, Father.”</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圣灵与我们的心同证我们是　神的儿女；</a:t>
            </a:r>
          </a:p>
          <a:p>
            <a:pPr algn="l">
              <a:lnSpc>
                <a:spcPct val="112000"/>
              </a:lnSpc>
            </a:pPr>
            <a:r>
              <a:rPr lang="en-US" altLang="zh-CN" sz="3000" b="1" dirty="0">
                <a:solidFill>
                  <a:schemeClr val="bg1"/>
                </a:solidFill>
                <a:ea typeface="微软雅黑" panose="020B0503020204020204" pitchFamily="34" charset="-122"/>
              </a:rPr>
              <a:t>The Spirit Himself bears witness with our spirit that we are children of God,</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1:8a</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但</a:t>
            </a:r>
            <a:r>
              <a:rPr lang="zh-CN" altLang="en-US" sz="3200" b="1" dirty="0">
                <a:solidFill>
                  <a:srgbClr val="FFFF00"/>
                </a:solidFill>
                <a:ea typeface="微软雅黑" panose="020B0503020204020204" pitchFamily="34" charset="-122"/>
              </a:rPr>
              <a:t>圣灵降临在你们身上，你们就必得着能力</a:t>
            </a:r>
            <a:r>
              <a:rPr lang="en-US" altLang="zh-CN" sz="3200" b="1" dirty="0" smtClean="0">
                <a:solidFill>
                  <a:srgbClr val="FFFF00"/>
                </a:solidFill>
                <a:ea typeface="微软雅黑" panose="020B0503020204020204" pitchFamily="34" charset="-122"/>
              </a:rPr>
              <a:t>……</a:t>
            </a: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you shall receive power when the Holy Spirit has come upon you….</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4:12-13】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我知道怎样处卑贱，也知道怎样处丰富，或饱足、或饥饿、或有余、或缺乏，随事随在，我都得了秘诀</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I </a:t>
            </a:r>
            <a:r>
              <a:rPr lang="en-US" altLang="zh-CN" sz="3200" b="1" dirty="0">
                <a:solidFill>
                  <a:schemeClr val="bg1"/>
                </a:solidFill>
                <a:ea typeface="微软雅黑" panose="020B0503020204020204" pitchFamily="34" charset="-122"/>
              </a:rPr>
              <a:t>know how to be abased, and I know how to abound. Everywhere and in all things I have learned both to be full and to be hungry, both to abound and to suffer need.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我靠着那加给我力量的，凡事都能作。</a:t>
            </a:r>
          </a:p>
          <a:p>
            <a:pPr algn="l">
              <a:lnSpc>
                <a:spcPct val="112000"/>
              </a:lnSpc>
            </a:pPr>
            <a:r>
              <a:rPr lang="en-US" altLang="zh-CN" sz="3200" b="1" dirty="0">
                <a:solidFill>
                  <a:schemeClr val="bg1"/>
                </a:solidFill>
                <a:ea typeface="微软雅黑" panose="020B0503020204020204" pitchFamily="34" charset="-122"/>
              </a:rPr>
              <a:t>I can do all things through Christ who strengthens me.</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4:13</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他们</a:t>
            </a:r>
            <a:r>
              <a:rPr lang="zh-CN" altLang="en-US" sz="3200" b="1" dirty="0">
                <a:solidFill>
                  <a:srgbClr val="FFFF00"/>
                </a:solidFill>
                <a:ea typeface="微软雅黑" panose="020B0503020204020204" pitchFamily="34" charset="-122"/>
              </a:rPr>
              <a:t>见彼得、约翰的胆量，又看出他们原是没有学问的小民，就希奇，认明他们是跟过耶稣的。</a:t>
            </a:r>
          </a:p>
          <a:p>
            <a:pPr algn="l">
              <a:lnSpc>
                <a:spcPct val="112000"/>
              </a:lnSpc>
            </a:pPr>
            <a:r>
              <a:rPr lang="en-US" altLang="zh-CN" sz="3200" b="1" dirty="0">
                <a:solidFill>
                  <a:schemeClr val="bg1"/>
                </a:solidFill>
                <a:ea typeface="微软雅黑" panose="020B0503020204020204" pitchFamily="34" charset="-122"/>
              </a:rPr>
              <a:t>Now when they saw the boldness of Peter and John, and perceived that they were uneducated and untrained men, they marveled. And they realized that they had been with Jesus.</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2:36</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故此，以色列全家当确实地知道，你们钉在十字架上的这位耶稣，　神已经立他为主、为基督了。</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let all the house of Israel know assuredly that God has made this Jesus, whom you crucified, both Lord and Christ.”</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但</a:t>
            </a:r>
            <a:r>
              <a:rPr lang="zh-CN" altLang="en-US" sz="3200" b="1" dirty="0">
                <a:solidFill>
                  <a:srgbClr val="FFFF00"/>
                </a:solidFill>
                <a:ea typeface="微软雅黑" panose="020B0503020204020204" pitchFamily="34" charset="-122"/>
              </a:rPr>
              <a:t>圣灵降临在你们身上，你们就必得着能力；并要在耶路撒冷、犹太全地和撒玛利亚，直到地极，作我的见证。”</a:t>
            </a:r>
          </a:p>
          <a:p>
            <a:pPr algn="l">
              <a:lnSpc>
                <a:spcPct val="112000"/>
              </a:lnSpc>
            </a:pPr>
            <a:r>
              <a:rPr lang="en-US" altLang="zh-CN" sz="3200" b="1" dirty="0">
                <a:solidFill>
                  <a:schemeClr val="bg1"/>
                </a:solidFill>
                <a:ea typeface="微软雅黑" panose="020B0503020204020204" pitchFamily="34" charset="-122"/>
              </a:rPr>
              <a:t>But 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3:23</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因为</a:t>
            </a:r>
            <a:r>
              <a:rPr lang="zh-CN" altLang="en-US" sz="3200" b="1" dirty="0">
                <a:solidFill>
                  <a:srgbClr val="FFFF00"/>
                </a:solidFill>
                <a:ea typeface="微软雅黑" panose="020B0503020204020204" pitchFamily="34" charset="-122"/>
              </a:rPr>
              <a:t>世人都犯了罪，亏缺了　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12000"/>
              </a:lnSpc>
            </a:pPr>
            <a:endParaRPr lang="en-US" altLang="zh-CN" sz="3200" b="1" dirty="0">
              <a:solidFill>
                <a:srgbClr val="FFFF00"/>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1:15b</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罪既长成，就生出死来</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sin, when it is full-grown, brings forth death.</a:t>
            </a:r>
            <a:r>
              <a:rPr lang="en-US" altLang="zh-CN" sz="3200" b="1" dirty="0">
                <a:solidFill>
                  <a:srgbClr val="FFFF00"/>
                </a:solidFill>
                <a:ea typeface="微软雅黑" panose="020B0503020204020204" pitchFamily="34" charset="-122"/>
              </a:rPr>
              <a:t></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1:3-9】</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祂受害之后，用许多的凭据将自己活活地显给使徒看，四十天之久向他们显现，讲说　神国的事</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2900" b="1" dirty="0" smtClean="0">
                <a:solidFill>
                  <a:schemeClr val="bg1"/>
                </a:solidFill>
                <a:ea typeface="微软雅黑" panose="020B0503020204020204" pitchFamily="34" charset="-122"/>
              </a:rPr>
              <a:t>to </a:t>
            </a:r>
            <a:r>
              <a:rPr lang="en-US" altLang="zh-CN" sz="2900" b="1" dirty="0">
                <a:solidFill>
                  <a:schemeClr val="bg1"/>
                </a:solidFill>
                <a:ea typeface="微软雅黑" panose="020B0503020204020204" pitchFamily="34" charset="-122"/>
              </a:rPr>
              <a:t>whom He also presented Himself alive after His suffering by many infallible proofs, being seen by them during forty days and speaking of the things pertaining to the kingdom of God.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耶稣和他们聚集的时候，嘱咐他们说：“不要离开耶路撒冷，要等候父所应许的，就是你们听见我说过的，</a:t>
            </a:r>
            <a:r>
              <a:rPr lang="en-US" altLang="zh-CN" sz="2800" b="1" dirty="0">
                <a:solidFill>
                  <a:schemeClr val="bg1"/>
                </a:solidFill>
                <a:ea typeface="微软雅黑" panose="020B0503020204020204" pitchFamily="34" charset="-122"/>
              </a:rPr>
              <a:t>And being assembled together with them, He commanded them not to depart from Jerusalem, but to wait for the Promise of the Father, “which,” He said, “you have heard from Me;</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smtClean="0">
                <a:solidFill>
                  <a:srgbClr val="FFFF00"/>
                </a:solidFill>
                <a:ea typeface="微软雅黑" panose="020B0503020204020204" pitchFamily="34" charset="-122"/>
              </a:rPr>
              <a:t>16 </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　神爱世人，甚至将祂的独生子赐给他们，叫一切信祂的，不至灭亡，反得永生</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did not send His Son into the world to condemn the world, but that the world through Him might be saved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smtClean="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2664969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1:3-9】</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约翰是用水施洗，但不多几日，你们要受圣灵的洗。”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John truly baptized with water, but you shall be baptized with the Holy Spirit not many days from now.”</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他们聚集的时候，问耶稣说：“主啊，你复兴以色列国就在这时候吗？”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when they had come together, they asked Him, saying, “Lord, will You at this time restore the kingdom to Israel?”</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1:3-9】</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耶稣对他们说：“父凭着自己的权柄所定的时候、日期，不是你们可以知道的</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said to them, “It is not for you to know times or seasons which the Father has put in His own authority.</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但圣灵降临在你们身上，你们就必得着能力；并要在耶路撒冷、犹太全地和撒玛利亚，直到地极，作我的见证。</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1:3-9】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说了这话，他们正看的时候，祂就被取上升。有一朵云彩把祂接去，便看不见祂了。</a:t>
            </a:r>
          </a:p>
          <a:p>
            <a:pPr algn="l">
              <a:lnSpc>
                <a:spcPct val="112000"/>
              </a:lnSpc>
            </a:pPr>
            <a:r>
              <a:rPr lang="en-US" altLang="zh-CN" sz="3200" b="1" dirty="0">
                <a:solidFill>
                  <a:schemeClr val="bg1"/>
                </a:solidFill>
                <a:ea typeface="微软雅黑" panose="020B0503020204020204" pitchFamily="34" charset="-122"/>
              </a:rPr>
              <a:t>Now when He had spoken these things, while they watched, He was taken up, and a cloud received Him out of their sight.</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耶稣对他们说：“父凭着自己的权柄所定的时候、日期，不是你们可以知道的</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said to them, “It is not for you to know times or seasons which the Father has put in His own authority.</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但圣灵降临在你们身上，你们就必得着能力；并要在耶路撒冷、犹太全地和撒玛利亚，直到地极，作我的见证。</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11:11-13】</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你们中间作父亲的，谁有儿子求饼，反给他石头呢？求鱼，反拿蛇当鱼给他呢</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If </a:t>
            </a:r>
            <a:r>
              <a:rPr lang="en-US" altLang="zh-CN" sz="3200" b="1" dirty="0">
                <a:solidFill>
                  <a:schemeClr val="bg1"/>
                </a:solidFill>
                <a:ea typeface="微软雅黑" panose="020B0503020204020204" pitchFamily="34" charset="-122"/>
              </a:rPr>
              <a:t>a son asks for bread from any father among you, will he give him a stone? Or if he asks for a fish, will he give him a serpent instead of a fish?</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求鸡蛋，反给他蝎子呢</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Or </a:t>
            </a:r>
            <a:r>
              <a:rPr lang="en-US" altLang="zh-CN" sz="3200" b="1" dirty="0">
                <a:solidFill>
                  <a:schemeClr val="bg1"/>
                </a:solidFill>
                <a:ea typeface="微软雅黑" panose="020B0503020204020204" pitchFamily="34" charset="-122"/>
              </a:rPr>
              <a:t>if he asks for an egg, will he offer him a scorpion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11:11-13】</a:t>
            </a:r>
          </a:p>
          <a:p>
            <a:pPr algn="l">
              <a:lnSpc>
                <a:spcPct val="112000"/>
              </a:lnSpc>
            </a:pPr>
            <a:r>
              <a:rPr lang="en-US" altLang="zh-CN" sz="3200" b="1" dirty="0" smtClean="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你们虽然不好，尚且知道拿好东西给儿女，何况天父，岂不更将圣灵给求他的人吗？”</a:t>
            </a:r>
          </a:p>
          <a:p>
            <a:pPr algn="l">
              <a:lnSpc>
                <a:spcPct val="112000"/>
              </a:lnSpc>
            </a:pPr>
            <a:r>
              <a:rPr lang="en-US" altLang="zh-CN" sz="3200" b="1" dirty="0">
                <a:solidFill>
                  <a:schemeClr val="bg1"/>
                </a:solidFill>
                <a:ea typeface="微软雅黑" panose="020B0503020204020204" pitchFamily="34" charset="-122"/>
              </a:rPr>
              <a:t>If you then, being evil, know how to give good gifts to your children, how much more will your heavenly Father give the Holy Spirit to those who ask Him!”</a:t>
            </a:r>
          </a:p>
        </p:txBody>
      </p:sp>
    </p:spTree>
    <p:extLst>
      <p:ext uri="{BB962C8B-B14F-4D97-AF65-F5344CB8AC3E}">
        <p14:creationId xmlns:p14="http://schemas.microsoft.com/office/powerpoint/2010/main" val="3468874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24】</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我也知道在我里头，就是我肉体之中，没有良善。因为立志为善由得我，只是行出来由不得我</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know that in me (that is, in my flesh) nothing good dwells; for to will is present with me, but how to perform what is good I do not find.</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故此，我所愿意的善，我反不作；我所不愿意的恶，我倒去作</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the good that I will to do, I do not do; but the evil I will not to do, that I practice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11963</TotalTime>
  <Words>1708</Words>
  <Application>Microsoft Office PowerPoint</Application>
  <PresentationFormat>On-screen Show (4:3)</PresentationFormat>
  <Paragraphs>83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微软雅黑</vt:lpstr>
      <vt:lpstr>宋体</vt:lpstr>
      <vt:lpstr>Arial</vt:lpstr>
      <vt:lpstr>Calibri</vt:lpstr>
      <vt:lpstr>Calibri Light</vt:lpstr>
      <vt:lpstr>Office 主题</vt:lpstr>
      <vt:lpstr>面对未知的明天 Facing an Unknown Future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1104</cp:revision>
  <dcterms:created xsi:type="dcterms:W3CDTF">2018-02-16T18:09:56Z</dcterms:created>
  <dcterms:modified xsi:type="dcterms:W3CDTF">2023-07-02T18:21:55Z</dcterms:modified>
</cp:coreProperties>
</file>