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9" r:id="rId2"/>
    <p:sldId id="3804" r:id="rId3"/>
    <p:sldId id="3800" r:id="rId4"/>
    <p:sldId id="3801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70" d="100"/>
          <a:sy n="70" d="100"/>
        </p:scale>
        <p:origin x="-456" y="-10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与人之间的关系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神与人之间的约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神设定神与人之间的约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人不可（不能）修改约的条款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人只可能接受或拒绝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约的核心内容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50000"/>
              </a:lnSpc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我要作他们的神，他们要作我的子民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。”</a:t>
            </a:r>
          </a:p>
        </p:txBody>
      </p:sp>
    </p:spTree>
    <p:extLst>
      <p:ext uri="{BB962C8B-B14F-4D97-AF65-F5344CB8AC3E}">
        <p14:creationId xmlns:p14="http://schemas.microsoft.com/office/powerpoint/2010/main" val="25075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工作（行为）之约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covenant of works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；亚当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之约</a:t>
            </a:r>
            <a:r>
              <a:rPr lang="en-US" altLang="zh-CN" sz="34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Adamic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Covenant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；自然之约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Covenant 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神在伊甸园与亚当夏娃所立的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神的吩咐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人的责任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人守约的蒙福应许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人背约的刑罚声明</a:t>
            </a:r>
          </a:p>
        </p:txBody>
      </p:sp>
    </p:spTree>
    <p:extLst>
      <p:ext uri="{BB962C8B-B14F-4D97-AF65-F5344CB8AC3E}">
        <p14:creationId xmlns:p14="http://schemas.microsoft.com/office/powerpoint/2010/main" val="301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救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赎之约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covenant of redemption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三一神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，三个位格彼此之间的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圣父的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责任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圣子的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责任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圣灵的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责任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三一神彼此之间的救赎之约与神与人之间的约有本质的不同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神守约的本性：神向自己守约（不可降格解读为“神向人守约”）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463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恩典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之约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covenant of grace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神与神的百姓之间的约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主耶稣是恩典之约的中保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mediator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人守约的条件：信心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信心的体现是顺服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人守约的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应许是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与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神同在的永生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约的记号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恩典之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788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12547</TotalTime>
  <Words>45</Words>
  <Application>Microsoft Office PowerPoint</Application>
  <PresentationFormat>全屏显示(4:3)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1157</cp:revision>
  <dcterms:created xsi:type="dcterms:W3CDTF">2018-02-16T18:09:56Z</dcterms:created>
  <dcterms:modified xsi:type="dcterms:W3CDTF">2023-07-09T07:50:41Z</dcterms:modified>
</cp:coreProperties>
</file>