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99" r:id="rId2"/>
    <p:sldId id="3806" r:id="rId3"/>
    <p:sldId id="3805" r:id="rId4"/>
    <p:sldId id="3804" r:id="rId5"/>
    <p:sldId id="3807" r:id="rId6"/>
    <p:sldId id="3808" r:id="rId7"/>
    <p:sldId id="3800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50" d="100"/>
          <a:sy n="50" d="100"/>
        </p:scale>
        <p:origin x="-120" y="-4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基督赎罪的程度（范围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：主耶稣基督死在十字架上的时候，祂是为全人类的罪付上赎价，还仅仅是为那些祂所知道的最终会得救之人的罪付上赎价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天主教，以及卫理宗等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教会的观点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归正（改革）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宗的观点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0754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基督赎罪的程度（范围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问题讨论：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1)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如果主耶稣是为全人类献上赎罪祭，那么向全人类传福音的意义是什么？仅仅是告诉世人，他们的罪已经被神赦免了吗？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2)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如果主耶稣只是为神的选民献上赎罪祭，那么向全人类传福音的意义是什么？</a:t>
            </a:r>
          </a:p>
        </p:txBody>
      </p:sp>
    </p:spTree>
    <p:extLst>
      <p:ext uri="{BB962C8B-B14F-4D97-AF65-F5344CB8AC3E}">
        <p14:creationId xmlns:p14="http://schemas.microsoft.com/office/powerpoint/2010/main" val="3299109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76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有限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（特定）的救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赎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limited 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particular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）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atonement VS 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普遍（无限）的救赎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unlimited (general) atonement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有限（特定）的救赎 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无限（普遍）的救赎 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两方都认同的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观点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无限（普遍）的救赎 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必然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是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“不完全救赎”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有限（特定）的救赎 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必然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是“完全的救赎”</a:t>
            </a:r>
          </a:p>
        </p:txBody>
      </p:sp>
    </p:spTree>
    <p:extLst>
      <p:ext uri="{BB962C8B-B14F-4D97-AF65-F5344CB8AC3E}">
        <p14:creationId xmlns:p14="http://schemas.microsoft.com/office/powerpoint/2010/main" val="351065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约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John 1:29】</a:t>
            </a:r>
          </a:p>
          <a:p>
            <a:pPr algn="l"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次日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，约翰看见耶稣来到他那里，就说：“看哪，　神的羔羊，除去（或作“背负”）世人罪孽的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next day John saw Jesus coming toward him, and said, “Behold! The Lamb of God who takes away the sin of the world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!</a:t>
            </a:r>
          </a:p>
          <a:p>
            <a:pPr algn="l">
              <a:lnSpc>
                <a:spcPct val="150000"/>
              </a:lnSpc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: 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这里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的“世人”是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指所有（每个）人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吗？</a:t>
            </a:r>
          </a:p>
        </p:txBody>
      </p:sp>
    </p:spTree>
    <p:extLst>
      <p:ext uri="{BB962C8B-B14F-4D97-AF65-F5344CB8AC3E}">
        <p14:creationId xmlns:p14="http://schemas.microsoft.com/office/powerpoint/2010/main" val="3010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林后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2Cor 5:19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这就是　神在基督里叫世人与自己和好，不将他们的过犯归到他们身上，并且将这和好的道理托付了我们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that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is, that God was in Christ reconciling the world to Himself, not imputing their trespasses to them, and has committed to us the word of reconciliation.</a:t>
            </a:r>
          </a:p>
          <a:p>
            <a:pPr algn="l">
              <a:lnSpc>
                <a:spcPct val="150000"/>
              </a:lnSpc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: 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这里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的“世人”是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指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所有（每个）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吗？</a:t>
            </a:r>
          </a:p>
        </p:txBody>
      </p:sp>
    </p:spTree>
    <p:extLst>
      <p:ext uri="{BB962C8B-B14F-4D97-AF65-F5344CB8AC3E}">
        <p14:creationId xmlns:p14="http://schemas.microsoft.com/office/powerpoint/2010/main" val="162246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罗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3:23】</a:t>
            </a:r>
          </a:p>
          <a:p>
            <a:pPr algn="l"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因为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世人都犯了罪，亏缺了　神的荣耀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all have sinned and fall short of the glory of God,</a:t>
            </a:r>
          </a:p>
          <a:p>
            <a:pPr algn="l">
              <a:lnSpc>
                <a:spcPct val="150000"/>
              </a:lnSpc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: 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这里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的“世人”是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指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所有（每个）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吗？</a:t>
            </a:r>
          </a:p>
        </p:txBody>
      </p:sp>
    </p:spTree>
    <p:extLst>
      <p:ext uri="{BB962C8B-B14F-4D97-AF65-F5344CB8AC3E}">
        <p14:creationId xmlns:p14="http://schemas.microsoft.com/office/powerpoint/2010/main" val="96862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圣经论“世人”</a:t>
            </a:r>
            <a:endParaRPr lang="en-US" altLang="zh-CN" sz="30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当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圣经论到基督担负世人的罪的时候，圣经没有说基督担负所有世人的罪，担负每一个人的罪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1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当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圣经论到神在基督里叫世人与自己和好，圣经没有说神叫全部世人，每一个世人都在基督里与神和好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1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当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圣经论到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世人犯罪的时候，圣经不仅是说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世人都犯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了罪，而是特别补充强调说，每一个人都犯罪，所有人都犯罪，没有无罪的，连一个都没有。</a:t>
            </a:r>
          </a:p>
          <a:p>
            <a:pPr algn="l">
              <a:lnSpc>
                <a:spcPct val="150000"/>
              </a:lnSpc>
            </a:pP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3463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12590</TotalTime>
  <Words>231</Words>
  <Application>Microsoft Office PowerPoint</Application>
  <PresentationFormat>全屏显示(4:3)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1167</cp:revision>
  <dcterms:created xsi:type="dcterms:W3CDTF">2018-02-16T18:09:56Z</dcterms:created>
  <dcterms:modified xsi:type="dcterms:W3CDTF">2023-07-28T17:58:41Z</dcterms:modified>
</cp:coreProperties>
</file>