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9" r:id="rId2"/>
    <p:sldId id="3806" r:id="rId3"/>
    <p:sldId id="3805" r:id="rId4"/>
    <p:sldId id="3809" r:id="rId5"/>
    <p:sldId id="3810" r:id="rId6"/>
    <p:sldId id="3811" r:id="rId7"/>
    <p:sldId id="3804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348" y="-8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2023/8/6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应注重神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所作的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，不应注重救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赎的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范围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全人类，选民</a:t>
            </a:r>
            <a:r>
              <a:rPr lang="en-US" altLang="zh-CN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2:1-2】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弟兄们，从前我到你们那里去，并没有用高言大智对你们宣传　神的奥秘。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And I, brethren, when I came to you, did not come with excellence of speech or of wisdom declaring to you the testimony of God.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因为我曾定了主意，在你们中间不知道别的，只知道耶稣基督并祂钉十字架。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 I determined not to know anything among you except Jesus Christ and Him crucified.</a:t>
            </a:r>
          </a:p>
        </p:txBody>
      </p:sp>
    </p:spTree>
    <p:extLst>
      <p:ext uri="{BB962C8B-B14F-4D97-AF65-F5344CB8AC3E}">
        <p14:creationId xmlns:p14="http://schemas.microsoft.com/office/powerpoint/2010/main" val="25075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救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赎真理的重点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只有信靠主耶稣，才能得救赎。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信靠主耶稣的人，不会被主耶稣丢弃。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神拣选人得救，神不预定人灭亡。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人得救是出于神，人灭亡是出于人自己的罪。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910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耶稣的复活与</a:t>
            </a: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</a:t>
            </a:r>
            <a:r>
              <a:rPr lang="zh-CN" altLang="en-US" sz="30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重生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的保证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彼前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1Pet 1:3-4】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愿颂赞归于我们主耶稣基督的父　神，祂曾照自己的大怜悯，藉耶稣基督从死里复活，重生了我们，叫我们有活泼的盼望，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be the God and Father of our Lord Jesus Christ, who according to His abundant mercy has begotten us again to a living hope through the resurrection of Jesus Christ from the dead,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可以得着不能朽坏、不能玷污、不能衰残、为你们存留在天上的基业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to 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an inheritance incorruptible and undefiled and that does not fade away, reserved in heaven for you,</a:t>
            </a:r>
          </a:p>
        </p:txBody>
      </p:sp>
    </p:spTree>
    <p:extLst>
      <p:ext uri="{BB962C8B-B14F-4D97-AF65-F5344CB8AC3E}">
        <p14:creationId xmlns:p14="http://schemas.microsoft.com/office/powerpoint/2010/main" val="35106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耶稣的复活与</a:t>
            </a: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</a:t>
            </a:r>
            <a:r>
              <a:rPr lang="zh-CN" altLang="en-US" sz="30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称义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的保证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 4:25】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耶稣被交给人，是为我们的过犯；复活，是为叫我们称义（或作“耶稣是为我们的过犯交付了，是为我们称义复活了”）。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was delivered up because of our offenses, and was raised because of our justification.</a:t>
            </a:r>
          </a:p>
        </p:txBody>
      </p:sp>
    </p:spTree>
    <p:extLst>
      <p:ext uri="{BB962C8B-B14F-4D97-AF65-F5344CB8AC3E}">
        <p14:creationId xmlns:p14="http://schemas.microsoft.com/office/powerpoint/2010/main" val="291290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耶稣的复活与</a:t>
            </a: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</a:t>
            </a:r>
            <a:r>
              <a:rPr lang="zh-CN" altLang="en-US" sz="30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身体复活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的保证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 4:25】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耶稣被交给人，是为我们的过犯；复活，是为叫我们称义（或作“耶稣是为我们的过犯交付了，是为我们称义复活了”）。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was delivered up because of our offenses, and was raised because of our justification.</a:t>
            </a:r>
          </a:p>
        </p:txBody>
      </p:sp>
    </p:spTree>
    <p:extLst>
      <p:ext uri="{BB962C8B-B14F-4D97-AF65-F5344CB8AC3E}">
        <p14:creationId xmlns:p14="http://schemas.microsoft.com/office/powerpoint/2010/main" val="1235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整合地被造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神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造人时，人是灵魂身体整合的一体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整合地被救赎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得救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人是身体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灵魂整合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性得救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。灵魂得救，身体得赎。不朽的灵魂，和不朽的身体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是一体。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不是仅仅灵魂得救，而是身体灵魂都得救得赎。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lvl="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完全的得救包含三方面：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灵魂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得救，生活得胜，身体得赎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身体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得赎就是身体复活。</a:t>
            </a:r>
          </a:p>
        </p:txBody>
      </p:sp>
    </p:spTree>
    <p:extLst>
      <p:ext uri="{BB962C8B-B14F-4D97-AF65-F5344CB8AC3E}">
        <p14:creationId xmlns:p14="http://schemas.microsoft.com/office/powerpoint/2010/main" val="305261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耶稣的复活是我们今生信靠顺服神的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依据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信心得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坚固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15:52-58】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思想天上的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事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西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Col 3:1-2】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不再被罪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捆绑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6:5-8,12】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12610</TotalTime>
  <Words>176</Words>
  <Application>Microsoft Office PowerPoint</Application>
  <PresentationFormat>全屏显示(4:3)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1170</cp:revision>
  <dcterms:created xsi:type="dcterms:W3CDTF">2018-02-16T18:09:56Z</dcterms:created>
  <dcterms:modified xsi:type="dcterms:W3CDTF">2023-08-06T07:29:45Z</dcterms:modified>
</cp:coreProperties>
</file>