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9" r:id="rId2"/>
    <p:sldId id="3806" r:id="rId3"/>
    <p:sldId id="3805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396" y="-8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耶稣基督是先知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圣经称主耶稣是先知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先知接受神的启示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先知将神的启示传递给我们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主耶稣比所有先知伟大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主耶稣不仅传递启示，也是启示的源头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主耶稣升天之后继续先知的工作</a:t>
            </a:r>
          </a:p>
        </p:txBody>
      </p:sp>
    </p:spTree>
    <p:extLst>
      <p:ext uri="{BB962C8B-B14F-4D97-AF65-F5344CB8AC3E}">
        <p14:creationId xmlns:p14="http://schemas.microsoft.com/office/powerpoint/2010/main" val="25075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耶稣基督是祭司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主耶稣为罪献上完美的祭物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主耶稣是祭司，也是祭物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主耶稣继续带领我们来到神面前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主耶稣基督继续为我们祷告（代求）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由于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祂的赎罪之工，祂的代求之工就一定有效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9910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君王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属灵的君王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教会的头，教会的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主，治理信徒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和教会。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属灵的国，即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为“基督的国”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属灵王权的持久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宇宙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的君王</a:t>
            </a: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宇宙的王权乃是为了基督的教会。</a:t>
            </a:r>
          </a:p>
        </p:txBody>
      </p:sp>
    </p:spTree>
    <p:extLst>
      <p:ext uri="{BB962C8B-B14F-4D97-AF65-F5344CB8AC3E}">
        <p14:creationId xmlns:p14="http://schemas.microsoft.com/office/powerpoint/2010/main" val="35106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12622</TotalTime>
  <Words>14</Words>
  <Application>Microsoft Office PowerPoint</Application>
  <PresentationFormat>全屏显示(4:3)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1174</cp:revision>
  <dcterms:created xsi:type="dcterms:W3CDTF">2018-02-16T18:09:56Z</dcterms:created>
  <dcterms:modified xsi:type="dcterms:W3CDTF">2023-08-20T04:47:49Z</dcterms:modified>
</cp:coreProperties>
</file>