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799" r:id="rId2"/>
    <p:sldId id="3810" r:id="rId3"/>
    <p:sldId id="3807" r:id="rId4"/>
    <p:sldId id="3809" r:id="rId5"/>
    <p:sldId id="3808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054" autoAdjust="0"/>
    <p:restoredTop sz="94660"/>
  </p:normalViewPr>
  <p:slideViewPr>
    <p:cSldViewPr snapToGrid="0">
      <p:cViewPr>
        <p:scale>
          <a:sx n="80" d="100"/>
          <a:sy n="80" d="100"/>
        </p:scale>
        <p:origin x="-180" y="-84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2023/9/9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2023/9/9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2023/9/9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2023/9/9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2023/9/9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2023/9/9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2023/9/9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2023/9/9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2023/9/9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2023/9/9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2023/9/9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2023/9/9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圣灵的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工作</a:t>
            </a:r>
            <a:endParaRPr lang="en-US" altLang="zh-CN" sz="32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endParaRPr lang="zh-CN" altLang="en-US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	赐属灵的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生命</a:t>
            </a:r>
            <a:endParaRPr lang="en-US" altLang="zh-CN" sz="36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zh-CN" altLang="en-US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	赐属灵的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能力</a:t>
            </a:r>
            <a:endParaRPr lang="en-US" altLang="zh-CN" sz="36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zh-CN" altLang="en-US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	圣灵的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保守</a:t>
            </a:r>
            <a:endParaRPr lang="en-US" altLang="zh-CN" sz="36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altLang="zh-CN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	圣灵赐下属灵的恩赐</a:t>
            </a:r>
          </a:p>
        </p:txBody>
      </p:sp>
    </p:spTree>
    <p:extLst>
      <p:ext uri="{BB962C8B-B14F-4D97-AF65-F5344CB8AC3E}">
        <p14:creationId xmlns:p14="http://schemas.microsoft.com/office/powerpoint/2010/main" val="2507549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圣灵的保守</a:t>
            </a:r>
            <a:endParaRPr lang="en-US" altLang="zh-CN" sz="36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诗 </a:t>
            </a: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Ps 37:23-24】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义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人的脚步被耶和华立定；他的道路，耶和华也喜爱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endParaRPr lang="en-US" altLang="zh-CN" sz="3000" b="1" spc="100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The 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steps of a good man are ordered by the Lord</a:t>
            </a: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, And 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He delights in his way.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24 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他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虽失脚，也不至全身仆倒，因为耶和华用手搀扶他（或作“搀扶他的手”）。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Though 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he fall, he shall not be utterly cast down</a:t>
            </a: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; For 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the Lord upholds him with His hand.</a:t>
            </a:r>
          </a:p>
          <a:p>
            <a:pPr algn="l">
              <a:lnSpc>
                <a:spcPct val="150000"/>
              </a:lnSpc>
            </a:pPr>
            <a:endParaRPr lang="zh-CN" altLang="en-US" sz="36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3789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圣灵的保守</a:t>
            </a:r>
            <a:endParaRPr lang="zh-CN" altLang="en-US" sz="36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圣灵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保守圣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徒不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受他们心中残余的罪的辖制。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保守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圣徒战胜外界的试探。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圣灵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激发圣徒承担自己的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责任。</a:t>
            </a:r>
            <a:endParaRPr lang="zh-CN" altLang="en-US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2231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圣灵赐下属灵的恩赐</a:t>
            </a:r>
            <a:endParaRPr lang="zh-CN" altLang="en-US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林</a:t>
            </a: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前 </a:t>
            </a: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1Cor 12】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1 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弟兄们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，论到属灵的恩赐，我不愿意你们不明白。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Now 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concerning spiritual gifts, brethren, I do not </a:t>
            </a:r>
            <a:r>
              <a:rPr lang="en-US" altLang="zh-CN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want you to be ignorant: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4 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恩赐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原有分别，圣灵却是一位；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There 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are diversities of gifts, but the same Spirit.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11 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这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一切都是这位圣灵所运行，随己意分给各人的。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But 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one and the same Spirit works all these things, distributing to each one individually as He wills.</a:t>
            </a:r>
          </a:p>
        </p:txBody>
      </p:sp>
    </p:spTree>
    <p:extLst>
      <p:ext uri="{BB962C8B-B14F-4D97-AF65-F5344CB8AC3E}">
        <p14:creationId xmlns:p14="http://schemas.microsoft.com/office/powerpoint/2010/main" val="201901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圣灵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启示的工作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启示</a:t>
            </a:r>
          </a:p>
          <a:p>
            <a:pPr lvl="1" algn="l">
              <a:lnSpc>
                <a:spcPct val="120000"/>
              </a:lnSpc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(1</a:t>
            </a: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) 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自然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启示与超自然启示 </a:t>
            </a:r>
          </a:p>
          <a:p>
            <a:pPr marL="971550" lvl="1" indent="-514350" algn="l">
              <a:lnSpc>
                <a:spcPct val="120000"/>
              </a:lnSpc>
              <a:buAutoNum type="arabicParenBoth" startAt="2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普通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启示与特殊启示 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endParaRPr lang="zh-CN" altLang="en-US" sz="2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超自然的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启示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（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特殊启示，救赎的启示）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圣灵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启示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特殊启示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圣经</a:t>
            </a:r>
          </a:p>
        </p:txBody>
      </p:sp>
    </p:spTree>
    <p:extLst>
      <p:ext uri="{BB962C8B-B14F-4D97-AF65-F5344CB8AC3E}">
        <p14:creationId xmlns:p14="http://schemas.microsoft.com/office/powerpoint/2010/main" val="1746209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12653</TotalTime>
  <Words>245</Words>
  <Application>Microsoft Office PowerPoint</Application>
  <PresentationFormat>全屏显示(4:3)</PresentationFormat>
  <Paragraphs>36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Windows 用户</cp:lastModifiedBy>
  <cp:revision>1180</cp:revision>
  <dcterms:created xsi:type="dcterms:W3CDTF">2018-02-16T18:09:56Z</dcterms:created>
  <dcterms:modified xsi:type="dcterms:W3CDTF">2023-09-10T04:14:55Z</dcterms:modified>
</cp:coreProperties>
</file>