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10" r:id="rId3"/>
    <p:sldId id="3807" r:id="rId4"/>
    <p:sldId id="3809" r:id="rId5"/>
    <p:sldId id="3808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210" y="-10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2023/9/24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普遍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恩典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为什么亚当夏娃犯罪没有立刻死亡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亚当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夏娃犯罪之后，死亡立刻在他们生命中发生功效；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赐下普遍恩典给亚当夏娃及其后裔（无论得救，或不得救的）；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普遍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恩典的赐下间接地源自主耶稣基督的救赎工作。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普遍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恩典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物质供应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人的理智能力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道德（良心）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婚姻家庭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社会政府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普遍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恩典不拯救人的生命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普遍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恩典和特殊恩典的根本区别在于结果不同。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出于普遍恩典的“好言行”不赢得神的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称许。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第一，只有出于信心的行为得到神的称许。</a:t>
            </a:r>
          </a:p>
          <a:p>
            <a:pPr lvl="1" algn="l">
              <a:lnSpc>
                <a:spcPct val="150000"/>
              </a:lnSpc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第二，不是出于对神的爱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得到更多的普遍恩典不表示更受神的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恩宠。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231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为什么赐下普遍恩典？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救赎将要得救的人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彰显神的良善和怜悯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彰显神的公义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彰显神的荣耀</a:t>
            </a:r>
          </a:p>
        </p:txBody>
      </p:sp>
    </p:spTree>
    <p:extLst>
      <p:ext uri="{BB962C8B-B14F-4D97-AF65-F5344CB8AC3E}">
        <p14:creationId xmlns:p14="http://schemas.microsoft.com/office/powerpoint/2010/main" val="20190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普遍恩典的认识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普遍恩典不能使人得救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为世人的“好行为”而感恩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不排斥不信的人所作的“好事”。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普遍恩典使我们更加“凡事谢恩”</a:t>
            </a:r>
          </a:p>
        </p:txBody>
      </p:sp>
    </p:spTree>
    <p:extLst>
      <p:ext uri="{BB962C8B-B14F-4D97-AF65-F5344CB8AC3E}">
        <p14:creationId xmlns:p14="http://schemas.microsoft.com/office/powerpoint/2010/main" val="174620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12661</TotalTime>
  <Words>129</Words>
  <Application>Microsoft Office PowerPoint</Application>
  <PresentationFormat>全屏显示(4:3)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1181</cp:revision>
  <dcterms:created xsi:type="dcterms:W3CDTF">2018-02-16T18:09:56Z</dcterms:created>
  <dcterms:modified xsi:type="dcterms:W3CDTF">2023-09-24T07:02:14Z</dcterms:modified>
</cp:coreProperties>
</file>