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12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346" y="-10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2023/10/8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的拣选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拣选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不是宿命论（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fatalism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拣选不是根据神预知人对神的信心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无条件的拣选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unconditional election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对于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拣选教义的反驳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拣选否定人的自由？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拣选不公平？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为什么要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创造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不被拣选的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人？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圣经说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神要拯救每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一个人？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6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12827</TotalTime>
  <Words>17</Words>
  <Application>Microsoft Office PowerPoint</Application>
  <PresentationFormat>全屏显示(4:3)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1185</cp:revision>
  <dcterms:created xsi:type="dcterms:W3CDTF">2018-02-16T18:09:56Z</dcterms:created>
  <dcterms:modified xsi:type="dcterms:W3CDTF">2023-10-08T08:09:57Z</dcterms:modified>
</cp:coreProperties>
</file>