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10" r:id="rId2"/>
    <p:sldId id="3819" r:id="rId3"/>
    <p:sldId id="3820" r:id="rId4"/>
    <p:sldId id="3812" r:id="rId5"/>
    <p:sldId id="3814" r:id="rId6"/>
    <p:sldId id="3815" r:id="rId7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70" d="100"/>
          <a:sy n="70" d="100"/>
        </p:scale>
        <p:origin x="-226" y="-1051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2023/10/22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2023/10/22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2023/10/22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2023/10/22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2023/10/22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2023/10/22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2023/10/22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2023/10/22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2023/10/22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2023/10/22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2023/10/22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2023/10/22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有效的恩</a:t>
            </a: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召与重生</a:t>
            </a:r>
            <a:endParaRPr lang="zh-CN" altLang="en-US" sz="34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彼前</a:t>
            </a:r>
            <a:r>
              <a:rPr lang="en-US" altLang="zh-CN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1Pet 1:23-25】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23 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你们蒙了重生，不是由于能坏的种子，乃是由于不能坏的种子，是藉着　神活泼常存的道</a:t>
            </a:r>
            <a:r>
              <a:rPr lang="zh-CN" altLang="en-US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。</a:t>
            </a:r>
            <a:endParaRPr lang="en-US" altLang="zh-CN" sz="3000" b="1" spc="100" dirty="0" smtClean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having 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been born again, not of corruptible seed but incorruptible, through the word of God which lives and abides forever,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24 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因为：“凡有血气的，尽都如草，他的美荣都像草上的花。草必枯干，花必凋谢</a:t>
            </a:r>
            <a:r>
              <a:rPr lang="zh-CN" altLang="en-US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；</a:t>
            </a:r>
            <a:endParaRPr lang="en-US" altLang="zh-CN" sz="3000" b="1" spc="100" dirty="0" smtClean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because “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All flesh is as grass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, And 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all the glory of man as the flower of the grass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. The 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grass withers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, And 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its flower falls away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,</a:t>
            </a:r>
            <a:endParaRPr lang="en-US" altLang="zh-CN" sz="2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37898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有效的恩</a:t>
            </a: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召与重生</a:t>
            </a:r>
            <a:endParaRPr lang="zh-CN" altLang="en-US" sz="34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彼前</a:t>
            </a:r>
            <a:r>
              <a:rPr lang="en-US" altLang="zh-CN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1Pet 1:23-25】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25 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惟有主的道是永存的。”所传给你们的福音就是这道。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But the word of the Lord endures </a:t>
            </a:r>
            <a:r>
              <a:rPr lang="en-US" altLang="zh-CN" sz="3000" b="1" spc="100" dirty="0" err="1">
                <a:solidFill>
                  <a:schemeClr val="bg1"/>
                </a:solidFill>
                <a:ea typeface="微软雅黑" panose="020B0503020204020204" pitchFamily="34" charset="-122"/>
              </a:rPr>
              <a:t>forever.”Now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this is the word which by the gospel was preached to you.</a:t>
            </a:r>
            <a:endParaRPr lang="en-US" altLang="zh-CN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16668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有效的恩</a:t>
            </a: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召与重生</a:t>
            </a:r>
            <a:endParaRPr lang="zh-CN" altLang="en-US" sz="34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雅</a:t>
            </a:r>
            <a:r>
              <a:rPr lang="en-US" altLang="zh-CN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Jam 1:18</a:t>
            </a:r>
            <a:r>
              <a:rPr lang="en-US" altLang="zh-CN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algn="l">
              <a:lnSpc>
                <a:spcPct val="112000"/>
              </a:lnSpc>
            </a:pPr>
            <a:r>
              <a:rPr lang="zh-CN" altLang="en-US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祂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按自己的旨意用真道生了我们，叫我们在祂所造的万物中，好像初熟的果子</a:t>
            </a:r>
            <a:r>
              <a:rPr lang="zh-CN" altLang="en-US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。</a:t>
            </a:r>
            <a:endParaRPr lang="en-US" altLang="zh-CN" sz="3000" b="1" spc="100" dirty="0" smtClean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Of 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His own will He brought us forth by the word of truth, that we might be a kind of </a:t>
            </a:r>
            <a:r>
              <a:rPr lang="en-US" altLang="zh-CN" sz="3000" b="1" spc="100" dirty="0" err="1">
                <a:solidFill>
                  <a:schemeClr val="bg1"/>
                </a:solidFill>
                <a:ea typeface="微软雅黑" panose="020B0503020204020204" pitchFamily="34" charset="-122"/>
              </a:rPr>
              <a:t>firstfruits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of His creatures.</a:t>
            </a:r>
            <a:endParaRPr lang="en-US" altLang="zh-CN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16668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领受</a:t>
            </a:r>
            <a:r>
              <a:rPr lang="zh-CN" altLang="en-US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神的道与重生</a:t>
            </a: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有效的呼召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——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神大有能力地对人说话（神的道临到人）</a:t>
            </a: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重生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——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神（的灵）大有能力地在人心里作工（使人活过来）</a:t>
            </a: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两者同时发生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徒</a:t>
            </a:r>
            <a:r>
              <a:rPr lang="en-US" altLang="zh-CN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Acts 10:44</a:t>
            </a:r>
            <a:r>
              <a:rPr lang="en-US" altLang="zh-CN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algn="l">
              <a:lnSpc>
                <a:spcPct val="112000"/>
              </a:lnSpc>
            </a:pPr>
            <a:r>
              <a:rPr lang="zh-CN" altLang="en-US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彼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得还说这话的时候，圣灵降在一切听道的人身上。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While Peter was still speaking these words, the Holy Spirit fell upon all those who heard the word.</a:t>
            </a:r>
          </a:p>
          <a:p>
            <a:pPr algn="l">
              <a:lnSpc>
                <a:spcPct val="150000"/>
              </a:lnSpc>
            </a:pPr>
            <a:endParaRPr lang="zh-CN" altLang="en-US" sz="36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20602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重生</a:t>
            </a:r>
            <a:endParaRPr lang="zh-CN" altLang="en-US" sz="36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完全是神的作为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对人来说是“奥秘“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重生是瞬间完成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重生只有一次</a:t>
            </a:r>
          </a:p>
          <a:p>
            <a:pPr algn="l">
              <a:lnSpc>
                <a:spcPct val="150000"/>
              </a:lnSpc>
            </a:pPr>
            <a:endParaRPr lang="zh-CN" altLang="en-US" sz="36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92060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重生</a:t>
            </a:r>
            <a:r>
              <a:rPr lang="zh-CN" altLang="en-US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的外在证据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渴慕神的话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不（继续陷在）犯罪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胜过世界（的诱惑试探）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有（像基督那样的）爱心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有活泼的盼望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结出圣灵的果子</a:t>
            </a:r>
          </a:p>
          <a:p>
            <a:pPr algn="l">
              <a:lnSpc>
                <a:spcPct val="150000"/>
              </a:lnSpc>
            </a:pPr>
            <a:endParaRPr lang="zh-CN" altLang="en-US" sz="36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92060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12856</TotalTime>
  <Words>169</Words>
  <Application>Microsoft Office PowerPoint</Application>
  <PresentationFormat>全屏显示(4:3)</PresentationFormat>
  <Paragraphs>33</Paragraphs>
  <Slides>6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7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1189</cp:revision>
  <dcterms:created xsi:type="dcterms:W3CDTF">2018-02-16T18:09:56Z</dcterms:created>
  <dcterms:modified xsi:type="dcterms:W3CDTF">2023-10-22T07:04:42Z</dcterms:modified>
</cp:coreProperties>
</file>