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21" r:id="rId3"/>
    <p:sldId id="3822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70" d="100"/>
          <a:sy n="70" d="100"/>
        </p:scale>
        <p:origin x="-154" y="-106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2023/10/29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归正：信心与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悔改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信心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知识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认同</a:t>
            </a: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信靠（信入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2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信心随知识的增加而增加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得救的信心三要素：</a:t>
            </a: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必要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知识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理解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和认同这些知识（事实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决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志委身于主耶稣</a:t>
            </a:r>
          </a:p>
          <a:p>
            <a:pPr algn="l">
              <a:lnSpc>
                <a:spcPct val="200000"/>
              </a:lnSpc>
            </a:pP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2120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信心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与悔改必须（必然）并行（一体两面）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悔改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知识：对罪的知识</a:t>
            </a: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认同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914400" lvl="1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决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志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归正：离弃罪归向主耶稣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信心和悔改必须持续一生</a:t>
            </a:r>
          </a:p>
        </p:txBody>
      </p:sp>
    </p:spTree>
    <p:extLst>
      <p:ext uri="{BB962C8B-B14F-4D97-AF65-F5344CB8AC3E}">
        <p14:creationId xmlns:p14="http://schemas.microsoft.com/office/powerpoint/2010/main" val="142120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12864</TotalTime>
  <Words>45</Words>
  <Application>Microsoft Office PowerPoint</Application>
  <PresentationFormat>全屏显示(4:3)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1192</cp:revision>
  <dcterms:created xsi:type="dcterms:W3CDTF">2018-02-16T18:09:56Z</dcterms:created>
  <dcterms:modified xsi:type="dcterms:W3CDTF">2023-10-29T06:33:59Z</dcterms:modified>
</cp:coreProperties>
</file>