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23" r:id="rId3"/>
    <p:sldId id="3826" r:id="rId4"/>
    <p:sldId id="3824" r:id="rId5"/>
    <p:sldId id="3825" r:id="rId6"/>
    <p:sldId id="3821" r:id="rId7"/>
    <p:sldId id="382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245" y="-8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称义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Justification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8:30】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预先所定下的人又召他们来，所召来的人又称他们为义，所称为义的人又叫他们得荣耀。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Moreover whom He predestined, these He also called; whom He called, these He also justified; and whom He justified, these He also glorified.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称义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Justification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3:26-28】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好在今时显明他的义，使人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知道祂自己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为义，也称信耶稣的人为义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to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demonstrate at the present time His righteousness, that He might be just and the justifier of the one who has faith in Jesus.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既是这样，哪里能夸口呢？没有可夸的了。用何法没有的呢？是用立功之法吗？不是，乃用信主之法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Where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 boasting then? It is excluded. By what law? Of works? No, but by the law of faith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称义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Justification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3:26-28】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所以（有古卷作 “因为”）我们看定了，人称义是因着信，不在乎遵行律法。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we conclude that a man is justified by faith apart from the deeds of the law.</a:t>
            </a:r>
          </a:p>
        </p:txBody>
      </p:sp>
    </p:spTree>
    <p:extLst>
      <p:ext uri="{BB962C8B-B14F-4D97-AF65-F5344CB8AC3E}">
        <p14:creationId xmlns:p14="http://schemas.microsoft.com/office/powerpoint/2010/main" val="41395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称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神对人信心的回应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神宣称人（信耶稣的人）为义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不是叫人“成为义”，乃是“宣称”人“为义”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一次性完成，不再重复，不是一个过程。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称义的根基是基督的义（不是人的义）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称义完全是神的恩典</a:t>
            </a: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称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义的人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罪人地位的改变，并非罪人状态（内外）的改变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承受永生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得神儿女的名分（权利）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有神的形象</a:t>
            </a: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称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义的含义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赦罪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得成神的后嗣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得永生</a:t>
            </a:r>
          </a:p>
          <a:p>
            <a:pPr algn="l">
              <a:lnSpc>
                <a:spcPct val="200000"/>
              </a:lnSpc>
            </a:pP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120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“称义”驳斥的驳斥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有些人认为“称义（称罪人为义）”对神来说是不合祂的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身分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又有人说“称义”会使人放荡犯罪，</a:t>
            </a:r>
          </a:p>
        </p:txBody>
      </p:sp>
    </p:spTree>
    <p:extLst>
      <p:ext uri="{BB962C8B-B14F-4D97-AF65-F5344CB8AC3E}">
        <p14:creationId xmlns:p14="http://schemas.microsoft.com/office/powerpoint/2010/main" val="142120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12890</TotalTime>
  <Words>262</Words>
  <Application>Microsoft Office PowerPoint</Application>
  <PresentationFormat>全屏显示(4:3)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1195</cp:revision>
  <dcterms:created xsi:type="dcterms:W3CDTF">2018-02-16T18:09:56Z</dcterms:created>
  <dcterms:modified xsi:type="dcterms:W3CDTF">2023-11-05T06:05:33Z</dcterms:modified>
</cp:coreProperties>
</file>