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10" r:id="rId2"/>
    <p:sldId id="3827" r:id="rId3"/>
    <p:sldId id="3823" r:id="rId4"/>
    <p:sldId id="3826" r:id="rId5"/>
    <p:sldId id="3824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70" d="100"/>
          <a:sy n="70" d="100"/>
        </p:scale>
        <p:origin x="-221" y="-108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2023/11/11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得神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儿子的名分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成为神家中的一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员</a:t>
            </a:r>
            <a:endParaRPr lang="en-US" altLang="zh-CN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Rom 8:14-17】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因为凡被　神的灵引导的，都是　神的儿子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as many as are led by the Spirit of God, these are sons of God.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你们所受的不是奴仆的心，仍旧害怕；所受的乃是儿子的心，因此我们呼叫：“阿爸，父！” 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you did not receive the spirit of bondage again to fear, but you received the Spirit of adoption by whom we cry out, “Abba, Father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.”</a:t>
            </a: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789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得神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儿子的名分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成为神家中的一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员</a:t>
            </a:r>
            <a:endParaRPr lang="en-US" altLang="zh-CN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Rom 8:14-17】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圣灵与我们的心同证我们是　神的儿女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Spirit Himself bears witness with our spirit that we are children of God,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既是儿女，便是后嗣，就是　神的后嗣，和基督同作后嗣。如果我们和他一同受苦，也必和他一同得荣耀。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and if children, then heirs—heirs of God and joint heirs with Christ, if indeed we suffer with Him, that we may also be glorified together.</a:t>
            </a: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4983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得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儿子名分的人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信主耶稣的人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约 </a:t>
            </a:r>
            <a:r>
              <a:rPr lang="en-US" altLang="zh-CN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John 1:12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】【</a:t>
            </a:r>
            <a:r>
              <a:rPr lang="zh-CN" altLang="en-US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约 </a:t>
            </a:r>
            <a:r>
              <a:rPr lang="en-US" altLang="zh-CN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John 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8:41-44】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成为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神儿女的地位，在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旧约未完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全实现。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加 </a:t>
            </a:r>
            <a:r>
              <a:rPr lang="en-US" altLang="zh-CN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Gal 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3:23-26】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主耶稣是长兄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约 </a:t>
            </a:r>
            <a:r>
              <a:rPr lang="en-US" altLang="zh-CN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John 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20:17】【</a:t>
            </a:r>
            <a:r>
              <a:rPr lang="zh-CN" altLang="en-US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罗 </a:t>
            </a:r>
            <a:r>
              <a:rPr lang="en-US" altLang="zh-CN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 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8:29】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得儿子的名分是得救信心的结果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加 </a:t>
            </a:r>
            <a:r>
              <a:rPr lang="en-US" altLang="zh-CN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Gal 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3:26】【</a:t>
            </a:r>
            <a:r>
              <a:rPr lang="zh-CN" altLang="en-US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约 </a:t>
            </a:r>
            <a:r>
              <a:rPr lang="en-US" altLang="zh-CN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John 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1:12】</a:t>
            </a:r>
          </a:p>
        </p:txBody>
      </p:sp>
    </p:spTree>
    <p:extLst>
      <p:ext uri="{BB962C8B-B14F-4D97-AF65-F5344CB8AC3E}">
        <p14:creationId xmlns:p14="http://schemas.microsoft.com/office/powerpoint/2010/main" val="225546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儿子名分的特权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神作我们的父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得天上的基业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彼</a:t>
            </a:r>
            <a:r>
              <a:rPr lang="zh-CN" altLang="en-US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前 </a:t>
            </a:r>
            <a:r>
              <a:rPr lang="en-US" altLang="zh-CN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1Pet 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1:4】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被圣灵引导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罗 </a:t>
            </a:r>
            <a:r>
              <a:rPr lang="en-US" altLang="zh-CN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 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8:13-14】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被父管教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来 </a:t>
            </a:r>
            <a:r>
              <a:rPr lang="en-US" altLang="zh-CN" b="1" spc="100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Heb</a:t>
            </a:r>
            <a:r>
              <a:rPr lang="en-US" altLang="zh-CN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12:10】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拥有同主耶稣一同受苦，一同得荣耀的特权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罗 </a:t>
            </a:r>
            <a:r>
              <a:rPr lang="en-US" altLang="zh-CN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 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8:16-17】</a:t>
            </a:r>
          </a:p>
        </p:txBody>
      </p:sp>
    </p:spTree>
    <p:extLst>
      <p:ext uri="{BB962C8B-B14F-4D97-AF65-F5344CB8AC3E}">
        <p14:creationId xmlns:p14="http://schemas.microsoft.com/office/powerpoint/2010/main" val="413956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成为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神家中的一员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与主内肢体成为一家人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约 </a:t>
            </a:r>
            <a:r>
              <a:rPr lang="en-US" altLang="zh-CN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John 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13:34-35】【</a:t>
            </a:r>
            <a:r>
              <a:rPr lang="zh-CN" altLang="en-US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提前 </a:t>
            </a:r>
            <a:r>
              <a:rPr lang="en-US" altLang="zh-CN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1Tim 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5:1-2】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和家人一同完成家中的工作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效法神（父）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弗 </a:t>
            </a:r>
            <a:r>
              <a:rPr lang="en-US" altLang="zh-CN" b="1" spc="100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Eph</a:t>
            </a:r>
            <a:r>
              <a:rPr lang="en-US" altLang="zh-CN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5:1】【</a:t>
            </a:r>
            <a:r>
              <a:rPr lang="zh-CN" altLang="en-US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彼</a:t>
            </a:r>
            <a:r>
              <a:rPr lang="zh-CN" altLang="en-US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前 </a:t>
            </a:r>
            <a:r>
              <a:rPr lang="en-US" altLang="zh-CN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1Pet 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1:14-16】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荣耀神（父）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太 </a:t>
            </a:r>
            <a:r>
              <a:rPr lang="en-US" altLang="zh-CN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Mat 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5:16】【</a:t>
            </a:r>
            <a:r>
              <a:rPr lang="zh-CN" altLang="en-US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腓 </a:t>
            </a:r>
            <a:r>
              <a:rPr lang="en-US" altLang="zh-CN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Phil </a:t>
            </a:r>
            <a:r>
              <a:rPr lang="en-US" altLang="zh-CN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2:15】</a:t>
            </a:r>
          </a:p>
        </p:txBody>
      </p:sp>
    </p:spTree>
    <p:extLst>
      <p:ext uri="{BB962C8B-B14F-4D97-AF65-F5344CB8AC3E}">
        <p14:creationId xmlns:p14="http://schemas.microsoft.com/office/powerpoint/2010/main" val="225546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12899</TotalTime>
  <Words>70</Words>
  <Application>Microsoft Office PowerPoint</Application>
  <PresentationFormat>全屏显示(4:3)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1199</cp:revision>
  <dcterms:created xsi:type="dcterms:W3CDTF">2018-02-16T18:09:56Z</dcterms:created>
  <dcterms:modified xsi:type="dcterms:W3CDTF">2023-11-12T07:00:58Z</dcterms:modified>
</cp:coreProperties>
</file>