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72" r:id="rId2"/>
  </p:sldMasterIdLst>
  <p:notesMasterIdLst>
    <p:notesMasterId r:id="rId22"/>
  </p:notesMasterIdLst>
  <p:sldIdLst>
    <p:sldId id="300" r:id="rId3"/>
    <p:sldId id="301" r:id="rId4"/>
    <p:sldId id="302" r:id="rId5"/>
    <p:sldId id="303" r:id="rId6"/>
    <p:sldId id="304" r:id="rId7"/>
    <p:sldId id="305" r:id="rId8"/>
    <p:sldId id="306" r:id="rId9"/>
    <p:sldId id="307" r:id="rId10"/>
    <p:sldId id="308" r:id="rId11"/>
    <p:sldId id="309" r:id="rId12"/>
    <p:sldId id="310" r:id="rId13"/>
    <p:sldId id="311" r:id="rId14"/>
    <p:sldId id="312" r:id="rId15"/>
    <p:sldId id="313" r:id="rId16"/>
    <p:sldId id="314" r:id="rId17"/>
    <p:sldId id="315" r:id="rId18"/>
    <p:sldId id="316" r:id="rId19"/>
    <p:sldId id="317" r:id="rId20"/>
    <p:sldId id="318" r:id="rId21"/>
  </p:sldIdLst>
  <p:sldSz cx="9144000" cy="6858000" type="screen4x3"/>
  <p:notesSz cx="6858000" cy="9144000"/>
  <p:embeddedFontLst>
    <p:embeddedFont>
      <p:font typeface="KaiTi" panose="02010609060101010101" pitchFamily="49" charset="-122"/>
      <p:regular r:id="rId23"/>
    </p:embeddedFont>
    <p:embeddedFont>
      <p:font typeface="Microsoft YaHei" panose="020B0503020204020204" pitchFamily="34" charset="-122"/>
      <p:regular r:id="rId24"/>
      <p:bold r:id="rId25"/>
    </p:embeddedFont>
    <p:embeddedFont>
      <p:font typeface="Calibri" panose="020F0502020204030204" pitchFamily="34" charset="0"/>
      <p:regular r:id="rId26"/>
      <p:bold r:id="rId27"/>
      <p:italic r:id="rId28"/>
      <p:boldItalic r:id="rId29"/>
    </p:embeddedFont>
    <p:embeddedFont>
      <p:font typeface="Garamond" panose="02020404030301010803" pitchFamily="18" charset="0"/>
      <p:regular r:id="rId30"/>
      <p:bold r:id="rId31"/>
      <p:italic r:id="rId3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17" roundtripDataSignature="AMtx7mi6JSUvmI4ax5MqpibcEPBdgYHZX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62094B33-9676-41B0-8D52-523B79B5D4D2}">
  <a:tblStyle styleId="{62094B33-9676-41B0-8D52-523B79B5D4D2}"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516"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font" Target="fonts/font4.fntdata"/><Relationship Id="rId117" Type="http://customschemas.google.com/relationships/presentationmetadata" Target="metadata"/><Relationship Id="rId121"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slide" Target="slides/slide19.xml"/><Relationship Id="rId120"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font" Target="fonts/font3.fntdata"/><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font" Target="fonts/font7.fntdata"/><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font" Target="fonts/font2.fntdata"/><Relationship Id="rId32" Type="http://schemas.openxmlformats.org/officeDocument/2006/relationships/font" Target="fonts/font10.fntdata"/><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font" Target="fonts/font1.fntdata"/><Relationship Id="rId28" Type="http://schemas.openxmlformats.org/officeDocument/2006/relationships/font" Target="fonts/font6.fntdata"/><Relationship Id="rId119"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font" Target="fonts/font9.fntdata"/><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openxmlformats.org/officeDocument/2006/relationships/font" Target="fonts/font5.fntdata"/><Relationship Id="rId30" Type="http://schemas.openxmlformats.org/officeDocument/2006/relationships/font" Target="fonts/font8.fntdata"/><Relationship Id="rId11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36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zh-TW" sz="1200" b="0" i="0" u="none" strike="noStrike" cap="none">
                <a:solidFill>
                  <a:schemeClr val="dk1"/>
                </a:solidFill>
                <a:latin typeface="Garamond"/>
                <a:ea typeface="Garamond"/>
                <a:cs typeface="Garamond"/>
                <a:sym typeface="Garamond"/>
              </a:rPr>
              <a:t>‹#›</a:t>
            </a:fld>
            <a:endParaRPr sz="1200" b="0" i="0" u="none" strike="noStrike" cap="none">
              <a:solidFill>
                <a:schemeClr val="dk1"/>
              </a:solidFill>
              <a:latin typeface="Garamond"/>
              <a:ea typeface="Garamond"/>
              <a:cs typeface="Garamond"/>
              <a:sym typeface="Garamond"/>
            </a:endParaRPr>
          </a:p>
        </p:txBody>
      </p:sp>
    </p:spTree>
    <p:extLst>
      <p:ext uri="{BB962C8B-B14F-4D97-AF65-F5344CB8AC3E}">
        <p14:creationId xmlns:p14="http://schemas.microsoft.com/office/powerpoint/2010/main" val="3562740102"/>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2"/>
        <p:cNvGrpSpPr/>
        <p:nvPr/>
      </p:nvGrpSpPr>
      <p:grpSpPr>
        <a:xfrm>
          <a:off x="0" y="0"/>
          <a:ext cx="0" cy="0"/>
          <a:chOff x="0" y="0"/>
          <a:chExt cx="0" cy="0"/>
        </a:xfrm>
      </p:grpSpPr>
      <p:sp>
        <p:nvSpPr>
          <p:cNvPr id="813" name="Google Shape;813;p4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14" name="Google Shape;814;p4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275771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1"/>
        <p:cNvGrpSpPr/>
        <p:nvPr/>
      </p:nvGrpSpPr>
      <p:grpSpPr>
        <a:xfrm>
          <a:off x="0" y="0"/>
          <a:ext cx="0" cy="0"/>
          <a:chOff x="0" y="0"/>
          <a:chExt cx="0" cy="0"/>
        </a:xfrm>
      </p:grpSpPr>
      <p:sp>
        <p:nvSpPr>
          <p:cNvPr id="862" name="Google Shape;862;p5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63" name="Google Shape;863;p5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903254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6"/>
        <p:cNvGrpSpPr/>
        <p:nvPr/>
      </p:nvGrpSpPr>
      <p:grpSpPr>
        <a:xfrm>
          <a:off x="0" y="0"/>
          <a:ext cx="0" cy="0"/>
          <a:chOff x="0" y="0"/>
          <a:chExt cx="0" cy="0"/>
        </a:xfrm>
      </p:grpSpPr>
      <p:sp>
        <p:nvSpPr>
          <p:cNvPr id="867" name="Google Shape;867;p5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68" name="Google Shape;868;p5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0284542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1"/>
        <p:cNvGrpSpPr/>
        <p:nvPr/>
      </p:nvGrpSpPr>
      <p:grpSpPr>
        <a:xfrm>
          <a:off x="0" y="0"/>
          <a:ext cx="0" cy="0"/>
          <a:chOff x="0" y="0"/>
          <a:chExt cx="0" cy="0"/>
        </a:xfrm>
      </p:grpSpPr>
      <p:sp>
        <p:nvSpPr>
          <p:cNvPr id="872" name="Google Shape;872;p5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73" name="Google Shape;873;p5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179430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6"/>
        <p:cNvGrpSpPr/>
        <p:nvPr/>
      </p:nvGrpSpPr>
      <p:grpSpPr>
        <a:xfrm>
          <a:off x="0" y="0"/>
          <a:ext cx="0" cy="0"/>
          <a:chOff x="0" y="0"/>
          <a:chExt cx="0" cy="0"/>
        </a:xfrm>
      </p:grpSpPr>
      <p:sp>
        <p:nvSpPr>
          <p:cNvPr id="877" name="Google Shape;877;p5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78" name="Google Shape;878;p5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995835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1"/>
        <p:cNvGrpSpPr/>
        <p:nvPr/>
      </p:nvGrpSpPr>
      <p:grpSpPr>
        <a:xfrm>
          <a:off x="0" y="0"/>
          <a:ext cx="0" cy="0"/>
          <a:chOff x="0" y="0"/>
          <a:chExt cx="0" cy="0"/>
        </a:xfrm>
      </p:grpSpPr>
      <p:sp>
        <p:nvSpPr>
          <p:cNvPr id="882" name="Google Shape;882;p5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83" name="Google Shape;883;p5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547292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6"/>
        <p:cNvGrpSpPr/>
        <p:nvPr/>
      </p:nvGrpSpPr>
      <p:grpSpPr>
        <a:xfrm>
          <a:off x="0" y="0"/>
          <a:ext cx="0" cy="0"/>
          <a:chOff x="0" y="0"/>
          <a:chExt cx="0" cy="0"/>
        </a:xfrm>
      </p:grpSpPr>
      <p:sp>
        <p:nvSpPr>
          <p:cNvPr id="887" name="Google Shape;887;p5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88" name="Google Shape;888;p5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937846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1"/>
        <p:cNvGrpSpPr/>
        <p:nvPr/>
      </p:nvGrpSpPr>
      <p:grpSpPr>
        <a:xfrm>
          <a:off x="0" y="0"/>
          <a:ext cx="0" cy="0"/>
          <a:chOff x="0" y="0"/>
          <a:chExt cx="0" cy="0"/>
        </a:xfrm>
      </p:grpSpPr>
      <p:sp>
        <p:nvSpPr>
          <p:cNvPr id="892" name="Google Shape;892;p6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93" name="Google Shape;893;p6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3779200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6"/>
        <p:cNvGrpSpPr/>
        <p:nvPr/>
      </p:nvGrpSpPr>
      <p:grpSpPr>
        <a:xfrm>
          <a:off x="0" y="0"/>
          <a:ext cx="0" cy="0"/>
          <a:chOff x="0" y="0"/>
          <a:chExt cx="0" cy="0"/>
        </a:xfrm>
      </p:grpSpPr>
      <p:sp>
        <p:nvSpPr>
          <p:cNvPr id="897" name="Google Shape;897;p6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98" name="Google Shape;898;p6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2702984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1"/>
        <p:cNvGrpSpPr/>
        <p:nvPr/>
      </p:nvGrpSpPr>
      <p:grpSpPr>
        <a:xfrm>
          <a:off x="0" y="0"/>
          <a:ext cx="0" cy="0"/>
          <a:chOff x="0" y="0"/>
          <a:chExt cx="0" cy="0"/>
        </a:xfrm>
      </p:grpSpPr>
      <p:sp>
        <p:nvSpPr>
          <p:cNvPr id="902" name="Google Shape;902;p6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903" name="Google Shape;903;p6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8618737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6"/>
        <p:cNvGrpSpPr/>
        <p:nvPr/>
      </p:nvGrpSpPr>
      <p:grpSpPr>
        <a:xfrm>
          <a:off x="0" y="0"/>
          <a:ext cx="0" cy="0"/>
          <a:chOff x="0" y="0"/>
          <a:chExt cx="0" cy="0"/>
        </a:xfrm>
      </p:grpSpPr>
      <p:sp>
        <p:nvSpPr>
          <p:cNvPr id="907" name="Google Shape;907;p6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908" name="Google Shape;908;p6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941438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0"/>
        <p:cNvGrpSpPr/>
        <p:nvPr/>
      </p:nvGrpSpPr>
      <p:grpSpPr>
        <a:xfrm>
          <a:off x="0" y="0"/>
          <a:ext cx="0" cy="0"/>
          <a:chOff x="0" y="0"/>
          <a:chExt cx="0" cy="0"/>
        </a:xfrm>
      </p:grpSpPr>
      <p:sp>
        <p:nvSpPr>
          <p:cNvPr id="821" name="Google Shape;821;p4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22" name="Google Shape;822;p4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717652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6"/>
        <p:cNvGrpSpPr/>
        <p:nvPr/>
      </p:nvGrpSpPr>
      <p:grpSpPr>
        <a:xfrm>
          <a:off x="0" y="0"/>
          <a:ext cx="0" cy="0"/>
          <a:chOff x="0" y="0"/>
          <a:chExt cx="0" cy="0"/>
        </a:xfrm>
      </p:grpSpPr>
      <p:sp>
        <p:nvSpPr>
          <p:cNvPr id="827" name="Google Shape;827;p4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28" name="Google Shape;828;p4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77633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1"/>
        <p:cNvGrpSpPr/>
        <p:nvPr/>
      </p:nvGrpSpPr>
      <p:grpSpPr>
        <a:xfrm>
          <a:off x="0" y="0"/>
          <a:ext cx="0" cy="0"/>
          <a:chOff x="0" y="0"/>
          <a:chExt cx="0" cy="0"/>
        </a:xfrm>
      </p:grpSpPr>
      <p:sp>
        <p:nvSpPr>
          <p:cNvPr id="832" name="Google Shape;832;p4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33" name="Google Shape;833;p4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893581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6"/>
        <p:cNvGrpSpPr/>
        <p:nvPr/>
      </p:nvGrpSpPr>
      <p:grpSpPr>
        <a:xfrm>
          <a:off x="0" y="0"/>
          <a:ext cx="0" cy="0"/>
          <a:chOff x="0" y="0"/>
          <a:chExt cx="0" cy="0"/>
        </a:xfrm>
      </p:grpSpPr>
      <p:sp>
        <p:nvSpPr>
          <p:cNvPr id="837" name="Google Shape;837;p4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38" name="Google Shape;838;p4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727494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1"/>
        <p:cNvGrpSpPr/>
        <p:nvPr/>
      </p:nvGrpSpPr>
      <p:grpSpPr>
        <a:xfrm>
          <a:off x="0" y="0"/>
          <a:ext cx="0" cy="0"/>
          <a:chOff x="0" y="0"/>
          <a:chExt cx="0" cy="0"/>
        </a:xfrm>
      </p:grpSpPr>
      <p:sp>
        <p:nvSpPr>
          <p:cNvPr id="842" name="Google Shape;842;p50: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43" name="Google Shape;843;p5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80915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6"/>
        <p:cNvGrpSpPr/>
        <p:nvPr/>
      </p:nvGrpSpPr>
      <p:grpSpPr>
        <a:xfrm>
          <a:off x="0" y="0"/>
          <a:ext cx="0" cy="0"/>
          <a:chOff x="0" y="0"/>
          <a:chExt cx="0" cy="0"/>
        </a:xfrm>
      </p:grpSpPr>
      <p:sp>
        <p:nvSpPr>
          <p:cNvPr id="847" name="Google Shape;847;p5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48" name="Google Shape;848;p5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778764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1"/>
        <p:cNvGrpSpPr/>
        <p:nvPr/>
      </p:nvGrpSpPr>
      <p:grpSpPr>
        <a:xfrm>
          <a:off x="0" y="0"/>
          <a:ext cx="0" cy="0"/>
          <a:chOff x="0" y="0"/>
          <a:chExt cx="0" cy="0"/>
        </a:xfrm>
      </p:grpSpPr>
      <p:sp>
        <p:nvSpPr>
          <p:cNvPr id="852" name="Google Shape;852;p5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53" name="Google Shape;853;p5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085657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6"/>
        <p:cNvGrpSpPr/>
        <p:nvPr/>
      </p:nvGrpSpPr>
      <p:grpSpPr>
        <a:xfrm>
          <a:off x="0" y="0"/>
          <a:ext cx="0" cy="0"/>
          <a:chOff x="0" y="0"/>
          <a:chExt cx="0" cy="0"/>
        </a:xfrm>
      </p:grpSpPr>
      <p:sp>
        <p:nvSpPr>
          <p:cNvPr id="857" name="Google Shape;857;p5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360"/>
              </a:spcBef>
              <a:spcAft>
                <a:spcPts val="0"/>
              </a:spcAft>
              <a:buNone/>
            </a:pPr>
            <a:endParaRPr/>
          </a:p>
        </p:txBody>
      </p:sp>
      <p:sp>
        <p:nvSpPr>
          <p:cNvPr id="858" name="Google Shape;858;p5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364313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标题幻灯片" type="title">
  <p:cSld name="TITLE">
    <p:spTree>
      <p:nvGrpSpPr>
        <p:cNvPr id="1" name="Shape 15"/>
        <p:cNvGrpSpPr/>
        <p:nvPr/>
      </p:nvGrpSpPr>
      <p:grpSpPr>
        <a:xfrm>
          <a:off x="0" y="0"/>
          <a:ext cx="0" cy="0"/>
          <a:chOff x="0" y="0"/>
          <a:chExt cx="0" cy="0"/>
        </a:xfrm>
      </p:grpSpPr>
      <p:sp>
        <p:nvSpPr>
          <p:cNvPr id="16" name="Google Shape;16;p85"/>
          <p:cNvSpPr txBox="1">
            <a:spLocks noGrp="1"/>
          </p:cNvSpPr>
          <p:nvPr>
            <p:ph type="ctrTitle"/>
          </p:nvPr>
        </p:nvSpPr>
        <p:spPr>
          <a:xfrm>
            <a:off x="685800" y="1122363"/>
            <a:ext cx="77724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85"/>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85"/>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85"/>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8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标题和竖排文字" type="vertTx">
  <p:cSld name="VERTICAL_TEXT">
    <p:spTree>
      <p:nvGrpSpPr>
        <p:cNvPr id="1" name="Shape 72"/>
        <p:cNvGrpSpPr/>
        <p:nvPr/>
      </p:nvGrpSpPr>
      <p:grpSpPr>
        <a:xfrm>
          <a:off x="0" y="0"/>
          <a:ext cx="0" cy="0"/>
          <a:chOff x="0" y="0"/>
          <a:chExt cx="0" cy="0"/>
        </a:xfrm>
      </p:grpSpPr>
      <p:sp>
        <p:nvSpPr>
          <p:cNvPr id="73" name="Google Shape;73;p167"/>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67"/>
          <p:cNvSpPr txBox="1">
            <a:spLocks noGrp="1"/>
          </p:cNvSpPr>
          <p:nvPr>
            <p:ph type="body" idx="1"/>
          </p:nvPr>
        </p:nvSpPr>
        <p:spPr>
          <a:xfrm rot="5400000">
            <a:off x="2396331" y="57944"/>
            <a:ext cx="4351338" cy="7886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6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6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6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垂直排列标题与&#10;文本" type="vertTitleAndTx">
  <p:cSld name="VERTICAL_TITLE_AND_VERTICAL_TEXT">
    <p:spTree>
      <p:nvGrpSpPr>
        <p:cNvPr id="1" name="Shape 78"/>
        <p:cNvGrpSpPr/>
        <p:nvPr/>
      </p:nvGrpSpPr>
      <p:grpSpPr>
        <a:xfrm>
          <a:off x="0" y="0"/>
          <a:ext cx="0" cy="0"/>
          <a:chOff x="0" y="0"/>
          <a:chExt cx="0" cy="0"/>
        </a:xfrm>
      </p:grpSpPr>
      <p:sp>
        <p:nvSpPr>
          <p:cNvPr id="79" name="Google Shape;79;p168"/>
          <p:cNvSpPr txBox="1">
            <a:spLocks noGrp="1"/>
          </p:cNvSpPr>
          <p:nvPr>
            <p:ph type="title"/>
          </p:nvPr>
        </p:nvSpPr>
        <p:spPr>
          <a:xfrm rot="5400000">
            <a:off x="4623594" y="2285207"/>
            <a:ext cx="5811838" cy="197167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68"/>
          <p:cNvSpPr txBox="1">
            <a:spLocks noGrp="1"/>
          </p:cNvSpPr>
          <p:nvPr>
            <p:ph type="body" idx="1"/>
          </p:nvPr>
        </p:nvSpPr>
        <p:spPr>
          <a:xfrm rot="5400000">
            <a:off x="623094" y="370681"/>
            <a:ext cx="5811838" cy="58007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68"/>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68"/>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6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129"/>
        <p:cNvGrpSpPr/>
        <p:nvPr/>
      </p:nvGrpSpPr>
      <p:grpSpPr>
        <a:xfrm>
          <a:off x="0" y="0"/>
          <a:ext cx="0" cy="0"/>
          <a:chOff x="0" y="0"/>
          <a:chExt cx="0" cy="0"/>
        </a:xfrm>
      </p:grpSpPr>
      <p:sp>
        <p:nvSpPr>
          <p:cNvPr id="130" name="Google Shape;130;p91"/>
          <p:cNvSpPr txBox="1">
            <a:spLocks noGrp="1"/>
          </p:cNvSpPr>
          <p:nvPr>
            <p:ph type="title"/>
          </p:nvPr>
        </p:nvSpPr>
        <p:spPr>
          <a:xfrm>
            <a:off x="304800" y="152400"/>
            <a:ext cx="8534400" cy="3810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31"/>
        <p:cNvGrpSpPr/>
        <p:nvPr/>
      </p:nvGrpSpPr>
      <p:grpSpPr>
        <a:xfrm>
          <a:off x="0" y="0"/>
          <a:ext cx="0" cy="0"/>
          <a:chOff x="0" y="0"/>
          <a:chExt cx="0" cy="0"/>
        </a:xfrm>
      </p:grpSpPr>
      <p:sp>
        <p:nvSpPr>
          <p:cNvPr id="132" name="Google Shape;132;p103"/>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3" name="Google Shape;133;p103"/>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Autofit/>
          </a:bodyPr>
          <a:lstStyle>
            <a:lvl1pPr lvl="0" algn="ctr">
              <a:spcBef>
                <a:spcPts val="0"/>
              </a:spcBef>
              <a:spcAft>
                <a:spcPts val="0"/>
              </a:spcAft>
              <a:buClr>
                <a:schemeClr val="lt1"/>
              </a:buClr>
              <a:buSzPts val="4800"/>
              <a:buFont typeface="Arial"/>
              <a:buNone/>
              <a:defRPr/>
            </a:lvl1pPr>
            <a:lvl2pPr lvl="1" algn="ctr">
              <a:spcBef>
                <a:spcPts val="560"/>
              </a:spcBef>
              <a:spcAft>
                <a:spcPts val="0"/>
              </a:spcAft>
              <a:buClr>
                <a:schemeClr val="lt1"/>
              </a:buClr>
              <a:buSzPts val="2800"/>
              <a:buFont typeface="Arial"/>
              <a:buNone/>
              <a:defRPr/>
            </a:lvl2pPr>
            <a:lvl3pPr lvl="2" algn="ctr">
              <a:spcBef>
                <a:spcPts val="480"/>
              </a:spcBef>
              <a:spcAft>
                <a:spcPts val="0"/>
              </a:spcAft>
              <a:buClr>
                <a:schemeClr val="lt1"/>
              </a:buClr>
              <a:buSzPts val="2400"/>
              <a:buFont typeface="Arial"/>
              <a:buNone/>
              <a:defRPr/>
            </a:lvl3pPr>
            <a:lvl4pPr lvl="3" algn="ctr">
              <a:spcBef>
                <a:spcPts val="400"/>
              </a:spcBef>
              <a:spcAft>
                <a:spcPts val="0"/>
              </a:spcAft>
              <a:buClr>
                <a:schemeClr val="lt1"/>
              </a:buClr>
              <a:buSzPts val="2000"/>
              <a:buFont typeface="Arial"/>
              <a:buNone/>
              <a:defRPr/>
            </a:lvl4pPr>
            <a:lvl5pPr lvl="4" algn="ctr">
              <a:spcBef>
                <a:spcPts val="400"/>
              </a:spcBef>
              <a:spcAft>
                <a:spcPts val="0"/>
              </a:spcAft>
              <a:buClr>
                <a:schemeClr val="lt1"/>
              </a:buClr>
              <a:buSzPts val="2000"/>
              <a:buFont typeface="Arial"/>
              <a:buNone/>
              <a:defRPr/>
            </a:lvl5pPr>
            <a:lvl6pPr lvl="5" algn="ctr">
              <a:spcBef>
                <a:spcPts val="400"/>
              </a:spcBef>
              <a:spcAft>
                <a:spcPts val="0"/>
              </a:spcAft>
              <a:buClr>
                <a:schemeClr val="lt1"/>
              </a:buClr>
              <a:buSzPts val="2000"/>
              <a:buFont typeface="Arial"/>
              <a:buNone/>
              <a:defRPr/>
            </a:lvl6pPr>
            <a:lvl7pPr lvl="6" algn="ctr">
              <a:spcBef>
                <a:spcPts val="400"/>
              </a:spcBef>
              <a:spcAft>
                <a:spcPts val="0"/>
              </a:spcAft>
              <a:buClr>
                <a:schemeClr val="lt1"/>
              </a:buClr>
              <a:buSzPts val="2000"/>
              <a:buFont typeface="Arial"/>
              <a:buNone/>
              <a:defRPr/>
            </a:lvl7pPr>
            <a:lvl8pPr lvl="7" algn="ctr">
              <a:spcBef>
                <a:spcPts val="400"/>
              </a:spcBef>
              <a:spcAft>
                <a:spcPts val="0"/>
              </a:spcAft>
              <a:buClr>
                <a:schemeClr val="lt1"/>
              </a:buClr>
              <a:buSzPts val="2000"/>
              <a:buFont typeface="Arial"/>
              <a:buNone/>
              <a:defRPr/>
            </a:lvl8pPr>
            <a:lvl9pPr lvl="8" algn="ctr">
              <a:spcBef>
                <a:spcPts val="400"/>
              </a:spcBef>
              <a:spcAft>
                <a:spcPts val="0"/>
              </a:spcAft>
              <a:buClr>
                <a:schemeClr val="lt1"/>
              </a:buClr>
              <a:buSzPts val="2000"/>
              <a:buFont typeface="Arial"/>
              <a:buNone/>
              <a:defRPr/>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4"/>
        <p:cNvGrpSpPr/>
        <p:nvPr/>
      </p:nvGrpSpPr>
      <p:grpSpPr>
        <a:xfrm>
          <a:off x="0" y="0"/>
          <a:ext cx="0" cy="0"/>
          <a:chOff x="0" y="0"/>
          <a:chExt cx="0" cy="0"/>
        </a:xfrm>
      </p:grpSpPr>
      <p:sp>
        <p:nvSpPr>
          <p:cNvPr id="135" name="Google Shape;135;p104"/>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sz="4000" b="1" cap="none"/>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6" name="Google Shape;136;p104"/>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Autofit/>
          </a:bodyPr>
          <a:lstStyle>
            <a:lvl1pPr marL="457200" lvl="0" indent="-228600" algn="ctr">
              <a:spcBef>
                <a:spcPts val="0"/>
              </a:spcBef>
              <a:spcAft>
                <a:spcPts val="0"/>
              </a:spcAft>
              <a:buClr>
                <a:schemeClr val="lt1"/>
              </a:buClr>
              <a:buSzPts val="2000"/>
              <a:buFont typeface="Arial"/>
              <a:buNone/>
              <a:defRPr sz="2000"/>
            </a:lvl1pPr>
            <a:lvl2pPr marL="914400" lvl="1" indent="-228600" algn="l">
              <a:spcBef>
                <a:spcPts val="360"/>
              </a:spcBef>
              <a:spcAft>
                <a:spcPts val="0"/>
              </a:spcAft>
              <a:buClr>
                <a:schemeClr val="lt1"/>
              </a:buClr>
              <a:buSzPts val="1800"/>
              <a:buFont typeface="Arial"/>
              <a:buNone/>
              <a:defRPr sz="1800"/>
            </a:lvl2pPr>
            <a:lvl3pPr marL="1371600" lvl="2" indent="-228600" algn="l">
              <a:spcBef>
                <a:spcPts val="320"/>
              </a:spcBef>
              <a:spcAft>
                <a:spcPts val="0"/>
              </a:spcAft>
              <a:buClr>
                <a:schemeClr val="lt1"/>
              </a:buClr>
              <a:buSzPts val="1600"/>
              <a:buFont typeface="Arial"/>
              <a:buNone/>
              <a:defRPr sz="1600"/>
            </a:lvl3pPr>
            <a:lvl4pPr marL="1828800" lvl="3" indent="-228600" algn="l">
              <a:spcBef>
                <a:spcPts val="280"/>
              </a:spcBef>
              <a:spcAft>
                <a:spcPts val="0"/>
              </a:spcAft>
              <a:buClr>
                <a:schemeClr val="lt1"/>
              </a:buClr>
              <a:buSzPts val="1400"/>
              <a:buFont typeface="Arial"/>
              <a:buNone/>
              <a:defRPr sz="1400"/>
            </a:lvl4pPr>
            <a:lvl5pPr marL="2286000" lvl="4" indent="-228600" algn="l">
              <a:spcBef>
                <a:spcPts val="280"/>
              </a:spcBef>
              <a:spcAft>
                <a:spcPts val="0"/>
              </a:spcAft>
              <a:buClr>
                <a:schemeClr val="lt1"/>
              </a:buClr>
              <a:buSzPts val="1400"/>
              <a:buFont typeface="Arial"/>
              <a:buNone/>
              <a:defRPr sz="1400"/>
            </a:lvl5pPr>
            <a:lvl6pPr marL="2743200" lvl="5" indent="-228600" algn="l">
              <a:spcBef>
                <a:spcPts val="280"/>
              </a:spcBef>
              <a:spcAft>
                <a:spcPts val="0"/>
              </a:spcAft>
              <a:buClr>
                <a:schemeClr val="lt1"/>
              </a:buClr>
              <a:buSzPts val="1400"/>
              <a:buFont typeface="Arial"/>
              <a:buNone/>
              <a:defRPr sz="1400"/>
            </a:lvl6pPr>
            <a:lvl7pPr marL="3200400" lvl="6" indent="-228600" algn="l">
              <a:spcBef>
                <a:spcPts val="280"/>
              </a:spcBef>
              <a:spcAft>
                <a:spcPts val="0"/>
              </a:spcAft>
              <a:buClr>
                <a:schemeClr val="lt1"/>
              </a:buClr>
              <a:buSzPts val="1400"/>
              <a:buFont typeface="Arial"/>
              <a:buNone/>
              <a:defRPr sz="1400"/>
            </a:lvl7pPr>
            <a:lvl8pPr marL="3657600" lvl="7" indent="-228600" algn="l">
              <a:spcBef>
                <a:spcPts val="280"/>
              </a:spcBef>
              <a:spcAft>
                <a:spcPts val="0"/>
              </a:spcAft>
              <a:buClr>
                <a:schemeClr val="lt1"/>
              </a:buClr>
              <a:buSzPts val="1400"/>
              <a:buFont typeface="Arial"/>
              <a:buNone/>
              <a:defRPr sz="1400"/>
            </a:lvl8pPr>
            <a:lvl9pPr marL="4114800" lvl="8" indent="-228600" algn="l">
              <a:spcBef>
                <a:spcPts val="280"/>
              </a:spcBef>
              <a:spcAft>
                <a:spcPts val="0"/>
              </a:spcAft>
              <a:buClr>
                <a:schemeClr val="lt1"/>
              </a:buClr>
              <a:buSzPts val="1400"/>
              <a:buFont typeface="Arial"/>
              <a:buNone/>
              <a:defRPr sz="1400"/>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137"/>
        <p:cNvGrpSpPr/>
        <p:nvPr/>
      </p:nvGrpSpPr>
      <p:grpSpPr>
        <a:xfrm>
          <a:off x="0" y="0"/>
          <a:ext cx="0" cy="0"/>
          <a:chOff x="0" y="0"/>
          <a:chExt cx="0" cy="0"/>
        </a:xfrm>
      </p:grpSpPr>
      <p:sp>
        <p:nvSpPr>
          <p:cNvPr id="138" name="Google Shape;138;p105"/>
          <p:cNvSpPr txBox="1">
            <a:spLocks noGrp="1"/>
          </p:cNvSpPr>
          <p:nvPr>
            <p:ph type="title"/>
          </p:nvPr>
        </p:nvSpPr>
        <p:spPr>
          <a:xfrm>
            <a:off x="304800" y="152400"/>
            <a:ext cx="8534400" cy="3810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9" name="Google Shape;139;p105"/>
          <p:cNvSpPr txBox="1">
            <a:spLocks noGrp="1"/>
          </p:cNvSpPr>
          <p:nvPr>
            <p:ph type="body" idx="1"/>
          </p:nvPr>
        </p:nvSpPr>
        <p:spPr>
          <a:xfrm>
            <a:off x="228600" y="609600"/>
            <a:ext cx="4229100" cy="6096000"/>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sz="2800"/>
            </a:lvl1pPr>
            <a:lvl2pPr marL="914400" lvl="1" indent="-381000" algn="l">
              <a:spcBef>
                <a:spcPts val="480"/>
              </a:spcBef>
              <a:spcAft>
                <a:spcPts val="0"/>
              </a:spcAft>
              <a:buClr>
                <a:schemeClr val="lt1"/>
              </a:buClr>
              <a:buSzPts val="2400"/>
              <a:buFont typeface="Arial"/>
              <a:buChar char="–"/>
              <a:defRPr sz="2400"/>
            </a:lvl2pPr>
            <a:lvl3pPr marL="1371600" lvl="2" indent="-355600" algn="l">
              <a:spcBef>
                <a:spcPts val="400"/>
              </a:spcBef>
              <a:spcAft>
                <a:spcPts val="0"/>
              </a:spcAft>
              <a:buClr>
                <a:schemeClr val="lt1"/>
              </a:buClr>
              <a:buSzPts val="2000"/>
              <a:buFont typeface="Arial"/>
              <a:buChar char="•"/>
              <a:defRPr sz="2000"/>
            </a:lvl3pPr>
            <a:lvl4pPr marL="1828800" lvl="3" indent="-342900" algn="l">
              <a:spcBef>
                <a:spcPts val="360"/>
              </a:spcBef>
              <a:spcAft>
                <a:spcPts val="0"/>
              </a:spcAft>
              <a:buClr>
                <a:schemeClr val="lt1"/>
              </a:buClr>
              <a:buSzPts val="1800"/>
              <a:buFont typeface="Arial"/>
              <a:buChar char="–"/>
              <a:defRPr sz="1800"/>
            </a:lvl4pPr>
            <a:lvl5pPr marL="2286000" lvl="4" indent="-342900" algn="l">
              <a:spcBef>
                <a:spcPts val="360"/>
              </a:spcBef>
              <a:spcAft>
                <a:spcPts val="0"/>
              </a:spcAft>
              <a:buClr>
                <a:schemeClr val="lt1"/>
              </a:buClr>
              <a:buSzPts val="1800"/>
              <a:buFont typeface="Arial"/>
              <a:buChar char="»"/>
              <a:defRPr sz="1800"/>
            </a:lvl5pPr>
            <a:lvl6pPr marL="2743200" lvl="5" indent="-342900" algn="l">
              <a:spcBef>
                <a:spcPts val="360"/>
              </a:spcBef>
              <a:spcAft>
                <a:spcPts val="0"/>
              </a:spcAft>
              <a:buClr>
                <a:schemeClr val="lt1"/>
              </a:buClr>
              <a:buSzPts val="1800"/>
              <a:buFont typeface="Arial"/>
              <a:buChar char="»"/>
              <a:defRPr sz="1800"/>
            </a:lvl6pPr>
            <a:lvl7pPr marL="3200400" lvl="6" indent="-342900" algn="l">
              <a:spcBef>
                <a:spcPts val="360"/>
              </a:spcBef>
              <a:spcAft>
                <a:spcPts val="0"/>
              </a:spcAft>
              <a:buClr>
                <a:schemeClr val="lt1"/>
              </a:buClr>
              <a:buSzPts val="1800"/>
              <a:buFont typeface="Arial"/>
              <a:buChar char="»"/>
              <a:defRPr sz="1800"/>
            </a:lvl7pPr>
            <a:lvl8pPr marL="3657600" lvl="7" indent="-342900" algn="l">
              <a:spcBef>
                <a:spcPts val="360"/>
              </a:spcBef>
              <a:spcAft>
                <a:spcPts val="0"/>
              </a:spcAft>
              <a:buClr>
                <a:schemeClr val="lt1"/>
              </a:buClr>
              <a:buSzPts val="1800"/>
              <a:buFont typeface="Arial"/>
              <a:buChar char="»"/>
              <a:defRPr sz="1800"/>
            </a:lvl8pPr>
            <a:lvl9pPr marL="4114800" lvl="8" indent="-342900" algn="l">
              <a:spcBef>
                <a:spcPts val="360"/>
              </a:spcBef>
              <a:spcAft>
                <a:spcPts val="0"/>
              </a:spcAft>
              <a:buClr>
                <a:schemeClr val="lt1"/>
              </a:buClr>
              <a:buSzPts val="1800"/>
              <a:buFont typeface="Arial"/>
              <a:buChar char="»"/>
              <a:defRPr sz="1800"/>
            </a:lvl9pPr>
          </a:lstStyle>
          <a:p>
            <a:endParaRPr/>
          </a:p>
        </p:txBody>
      </p:sp>
      <p:sp>
        <p:nvSpPr>
          <p:cNvPr id="140" name="Google Shape;140;p105"/>
          <p:cNvSpPr txBox="1">
            <a:spLocks noGrp="1"/>
          </p:cNvSpPr>
          <p:nvPr>
            <p:ph type="body" idx="2"/>
          </p:nvPr>
        </p:nvSpPr>
        <p:spPr>
          <a:xfrm>
            <a:off x="4610100" y="609600"/>
            <a:ext cx="4229100" cy="6096000"/>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sz="2800"/>
            </a:lvl1pPr>
            <a:lvl2pPr marL="914400" lvl="1" indent="-381000" algn="l">
              <a:spcBef>
                <a:spcPts val="480"/>
              </a:spcBef>
              <a:spcAft>
                <a:spcPts val="0"/>
              </a:spcAft>
              <a:buClr>
                <a:schemeClr val="lt1"/>
              </a:buClr>
              <a:buSzPts val="2400"/>
              <a:buFont typeface="Arial"/>
              <a:buChar char="–"/>
              <a:defRPr sz="2400"/>
            </a:lvl2pPr>
            <a:lvl3pPr marL="1371600" lvl="2" indent="-355600" algn="l">
              <a:spcBef>
                <a:spcPts val="400"/>
              </a:spcBef>
              <a:spcAft>
                <a:spcPts val="0"/>
              </a:spcAft>
              <a:buClr>
                <a:schemeClr val="lt1"/>
              </a:buClr>
              <a:buSzPts val="2000"/>
              <a:buFont typeface="Arial"/>
              <a:buChar char="•"/>
              <a:defRPr sz="2000"/>
            </a:lvl3pPr>
            <a:lvl4pPr marL="1828800" lvl="3" indent="-342900" algn="l">
              <a:spcBef>
                <a:spcPts val="360"/>
              </a:spcBef>
              <a:spcAft>
                <a:spcPts val="0"/>
              </a:spcAft>
              <a:buClr>
                <a:schemeClr val="lt1"/>
              </a:buClr>
              <a:buSzPts val="1800"/>
              <a:buFont typeface="Arial"/>
              <a:buChar char="–"/>
              <a:defRPr sz="1800"/>
            </a:lvl4pPr>
            <a:lvl5pPr marL="2286000" lvl="4" indent="-342900" algn="l">
              <a:spcBef>
                <a:spcPts val="360"/>
              </a:spcBef>
              <a:spcAft>
                <a:spcPts val="0"/>
              </a:spcAft>
              <a:buClr>
                <a:schemeClr val="lt1"/>
              </a:buClr>
              <a:buSzPts val="1800"/>
              <a:buFont typeface="Arial"/>
              <a:buChar char="»"/>
              <a:defRPr sz="1800"/>
            </a:lvl5pPr>
            <a:lvl6pPr marL="2743200" lvl="5" indent="-342900" algn="l">
              <a:spcBef>
                <a:spcPts val="360"/>
              </a:spcBef>
              <a:spcAft>
                <a:spcPts val="0"/>
              </a:spcAft>
              <a:buClr>
                <a:schemeClr val="lt1"/>
              </a:buClr>
              <a:buSzPts val="1800"/>
              <a:buFont typeface="Arial"/>
              <a:buChar char="»"/>
              <a:defRPr sz="1800"/>
            </a:lvl6pPr>
            <a:lvl7pPr marL="3200400" lvl="6" indent="-342900" algn="l">
              <a:spcBef>
                <a:spcPts val="360"/>
              </a:spcBef>
              <a:spcAft>
                <a:spcPts val="0"/>
              </a:spcAft>
              <a:buClr>
                <a:schemeClr val="lt1"/>
              </a:buClr>
              <a:buSzPts val="1800"/>
              <a:buFont typeface="Arial"/>
              <a:buChar char="»"/>
              <a:defRPr sz="1800"/>
            </a:lvl7pPr>
            <a:lvl8pPr marL="3657600" lvl="7" indent="-342900" algn="l">
              <a:spcBef>
                <a:spcPts val="360"/>
              </a:spcBef>
              <a:spcAft>
                <a:spcPts val="0"/>
              </a:spcAft>
              <a:buClr>
                <a:schemeClr val="lt1"/>
              </a:buClr>
              <a:buSzPts val="1800"/>
              <a:buFont typeface="Arial"/>
              <a:buChar char="»"/>
              <a:defRPr sz="1800"/>
            </a:lvl8pPr>
            <a:lvl9pPr marL="4114800" lvl="8" indent="-342900" algn="l">
              <a:spcBef>
                <a:spcPts val="360"/>
              </a:spcBef>
              <a:spcAft>
                <a:spcPts val="0"/>
              </a:spcAft>
              <a:buClr>
                <a:schemeClr val="lt1"/>
              </a:buClr>
              <a:buSzPts val="1800"/>
              <a:buFont typeface="Arial"/>
              <a:buChar char="»"/>
              <a:defRPr sz="1800"/>
            </a:lvl9p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141"/>
        <p:cNvGrpSpPr/>
        <p:nvPr/>
      </p:nvGrpSpPr>
      <p:grpSpPr>
        <a:xfrm>
          <a:off x="0" y="0"/>
          <a:ext cx="0" cy="0"/>
          <a:chOff x="0" y="0"/>
          <a:chExt cx="0" cy="0"/>
        </a:xfrm>
      </p:grpSpPr>
      <p:sp>
        <p:nvSpPr>
          <p:cNvPr id="142" name="Google Shape;142;p10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3" name="Google Shape;143;p106"/>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Autofit/>
          </a:bodyPr>
          <a:lstStyle>
            <a:lvl1pPr marL="457200" lvl="0" indent="-228600" algn="ctr">
              <a:spcBef>
                <a:spcPts val="0"/>
              </a:spcBef>
              <a:spcAft>
                <a:spcPts val="0"/>
              </a:spcAft>
              <a:buClr>
                <a:schemeClr val="lt1"/>
              </a:buClr>
              <a:buSzPts val="2400"/>
              <a:buFont typeface="Arial"/>
              <a:buNone/>
              <a:defRPr sz="2400" b="1"/>
            </a:lvl1pPr>
            <a:lvl2pPr marL="914400" lvl="1" indent="-228600" algn="l">
              <a:spcBef>
                <a:spcPts val="400"/>
              </a:spcBef>
              <a:spcAft>
                <a:spcPts val="0"/>
              </a:spcAft>
              <a:buClr>
                <a:schemeClr val="lt1"/>
              </a:buClr>
              <a:buSzPts val="2000"/>
              <a:buFont typeface="Arial"/>
              <a:buNone/>
              <a:defRPr sz="2000" b="1"/>
            </a:lvl2pPr>
            <a:lvl3pPr marL="1371600" lvl="2" indent="-228600" algn="l">
              <a:spcBef>
                <a:spcPts val="360"/>
              </a:spcBef>
              <a:spcAft>
                <a:spcPts val="0"/>
              </a:spcAft>
              <a:buClr>
                <a:schemeClr val="lt1"/>
              </a:buClr>
              <a:buSzPts val="1800"/>
              <a:buFont typeface="Arial"/>
              <a:buNone/>
              <a:defRPr sz="1800" b="1"/>
            </a:lvl3pPr>
            <a:lvl4pPr marL="1828800" lvl="3" indent="-228600" algn="l">
              <a:spcBef>
                <a:spcPts val="320"/>
              </a:spcBef>
              <a:spcAft>
                <a:spcPts val="0"/>
              </a:spcAft>
              <a:buClr>
                <a:schemeClr val="lt1"/>
              </a:buClr>
              <a:buSzPts val="1600"/>
              <a:buFont typeface="Arial"/>
              <a:buNone/>
              <a:defRPr sz="1600" b="1"/>
            </a:lvl4pPr>
            <a:lvl5pPr marL="2286000" lvl="4" indent="-228600" algn="l">
              <a:spcBef>
                <a:spcPts val="320"/>
              </a:spcBef>
              <a:spcAft>
                <a:spcPts val="0"/>
              </a:spcAft>
              <a:buClr>
                <a:schemeClr val="lt1"/>
              </a:buClr>
              <a:buSzPts val="1600"/>
              <a:buFont typeface="Arial"/>
              <a:buNone/>
              <a:defRPr sz="1600" b="1"/>
            </a:lvl5pPr>
            <a:lvl6pPr marL="2743200" lvl="5" indent="-228600" algn="l">
              <a:spcBef>
                <a:spcPts val="320"/>
              </a:spcBef>
              <a:spcAft>
                <a:spcPts val="0"/>
              </a:spcAft>
              <a:buClr>
                <a:schemeClr val="lt1"/>
              </a:buClr>
              <a:buSzPts val="1600"/>
              <a:buFont typeface="Arial"/>
              <a:buNone/>
              <a:defRPr sz="1600" b="1"/>
            </a:lvl6pPr>
            <a:lvl7pPr marL="3200400" lvl="6" indent="-228600" algn="l">
              <a:spcBef>
                <a:spcPts val="320"/>
              </a:spcBef>
              <a:spcAft>
                <a:spcPts val="0"/>
              </a:spcAft>
              <a:buClr>
                <a:schemeClr val="lt1"/>
              </a:buClr>
              <a:buSzPts val="1600"/>
              <a:buFont typeface="Arial"/>
              <a:buNone/>
              <a:defRPr sz="1600" b="1"/>
            </a:lvl7pPr>
            <a:lvl8pPr marL="3657600" lvl="7" indent="-228600" algn="l">
              <a:spcBef>
                <a:spcPts val="320"/>
              </a:spcBef>
              <a:spcAft>
                <a:spcPts val="0"/>
              </a:spcAft>
              <a:buClr>
                <a:schemeClr val="lt1"/>
              </a:buClr>
              <a:buSzPts val="1600"/>
              <a:buFont typeface="Arial"/>
              <a:buNone/>
              <a:defRPr sz="1600" b="1"/>
            </a:lvl8pPr>
            <a:lvl9pPr marL="4114800" lvl="8" indent="-228600" algn="l">
              <a:spcBef>
                <a:spcPts val="320"/>
              </a:spcBef>
              <a:spcAft>
                <a:spcPts val="0"/>
              </a:spcAft>
              <a:buClr>
                <a:schemeClr val="lt1"/>
              </a:buClr>
              <a:buSzPts val="1600"/>
              <a:buFont typeface="Arial"/>
              <a:buNone/>
              <a:defRPr sz="1600" b="1"/>
            </a:lvl9pPr>
          </a:lstStyle>
          <a:p>
            <a:endParaRPr/>
          </a:p>
        </p:txBody>
      </p:sp>
      <p:sp>
        <p:nvSpPr>
          <p:cNvPr id="144" name="Google Shape;144;p106"/>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sz="2400"/>
            </a:lvl1pPr>
            <a:lvl2pPr marL="914400" lvl="1" indent="-355600" algn="l">
              <a:spcBef>
                <a:spcPts val="400"/>
              </a:spcBef>
              <a:spcAft>
                <a:spcPts val="0"/>
              </a:spcAft>
              <a:buClr>
                <a:schemeClr val="lt1"/>
              </a:buClr>
              <a:buSzPts val="2000"/>
              <a:buFont typeface="Arial"/>
              <a:buChar char="–"/>
              <a:defRPr sz="2000"/>
            </a:lvl2pPr>
            <a:lvl3pPr marL="1371600" lvl="2" indent="-342900" algn="l">
              <a:spcBef>
                <a:spcPts val="360"/>
              </a:spcBef>
              <a:spcAft>
                <a:spcPts val="0"/>
              </a:spcAft>
              <a:buClr>
                <a:schemeClr val="lt1"/>
              </a:buClr>
              <a:buSzPts val="1800"/>
              <a:buFont typeface="Arial"/>
              <a:buChar char="•"/>
              <a:defRPr sz="1800"/>
            </a:lvl3pPr>
            <a:lvl4pPr marL="1828800" lvl="3" indent="-330200" algn="l">
              <a:spcBef>
                <a:spcPts val="320"/>
              </a:spcBef>
              <a:spcAft>
                <a:spcPts val="0"/>
              </a:spcAft>
              <a:buClr>
                <a:schemeClr val="lt1"/>
              </a:buClr>
              <a:buSzPts val="1600"/>
              <a:buFont typeface="Arial"/>
              <a:buChar char="–"/>
              <a:defRPr sz="1600"/>
            </a:lvl4pPr>
            <a:lvl5pPr marL="2286000" lvl="4" indent="-330200" algn="l">
              <a:spcBef>
                <a:spcPts val="320"/>
              </a:spcBef>
              <a:spcAft>
                <a:spcPts val="0"/>
              </a:spcAft>
              <a:buClr>
                <a:schemeClr val="lt1"/>
              </a:buClr>
              <a:buSzPts val="1600"/>
              <a:buFont typeface="Arial"/>
              <a:buChar char="»"/>
              <a:defRPr sz="1600"/>
            </a:lvl5pPr>
            <a:lvl6pPr marL="2743200" lvl="5" indent="-330200" algn="l">
              <a:spcBef>
                <a:spcPts val="320"/>
              </a:spcBef>
              <a:spcAft>
                <a:spcPts val="0"/>
              </a:spcAft>
              <a:buClr>
                <a:schemeClr val="lt1"/>
              </a:buClr>
              <a:buSzPts val="1600"/>
              <a:buFont typeface="Arial"/>
              <a:buChar char="»"/>
              <a:defRPr sz="1600"/>
            </a:lvl6pPr>
            <a:lvl7pPr marL="3200400" lvl="6" indent="-330200" algn="l">
              <a:spcBef>
                <a:spcPts val="320"/>
              </a:spcBef>
              <a:spcAft>
                <a:spcPts val="0"/>
              </a:spcAft>
              <a:buClr>
                <a:schemeClr val="lt1"/>
              </a:buClr>
              <a:buSzPts val="1600"/>
              <a:buFont typeface="Arial"/>
              <a:buChar char="»"/>
              <a:defRPr sz="1600"/>
            </a:lvl7pPr>
            <a:lvl8pPr marL="3657600" lvl="7" indent="-330200" algn="l">
              <a:spcBef>
                <a:spcPts val="320"/>
              </a:spcBef>
              <a:spcAft>
                <a:spcPts val="0"/>
              </a:spcAft>
              <a:buClr>
                <a:schemeClr val="lt1"/>
              </a:buClr>
              <a:buSzPts val="1600"/>
              <a:buFont typeface="Arial"/>
              <a:buChar char="»"/>
              <a:defRPr sz="1600"/>
            </a:lvl8pPr>
            <a:lvl9pPr marL="4114800" lvl="8" indent="-330200" algn="l">
              <a:spcBef>
                <a:spcPts val="320"/>
              </a:spcBef>
              <a:spcAft>
                <a:spcPts val="0"/>
              </a:spcAft>
              <a:buClr>
                <a:schemeClr val="lt1"/>
              </a:buClr>
              <a:buSzPts val="1600"/>
              <a:buFont typeface="Arial"/>
              <a:buChar char="»"/>
              <a:defRPr sz="1600"/>
            </a:lvl9pPr>
          </a:lstStyle>
          <a:p>
            <a:endParaRPr/>
          </a:p>
        </p:txBody>
      </p:sp>
      <p:sp>
        <p:nvSpPr>
          <p:cNvPr id="145" name="Google Shape;145;p106"/>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Autofit/>
          </a:bodyPr>
          <a:lstStyle>
            <a:lvl1pPr marL="457200" lvl="0" indent="-228600" algn="ctr">
              <a:spcBef>
                <a:spcPts val="0"/>
              </a:spcBef>
              <a:spcAft>
                <a:spcPts val="0"/>
              </a:spcAft>
              <a:buClr>
                <a:schemeClr val="lt1"/>
              </a:buClr>
              <a:buSzPts val="2400"/>
              <a:buFont typeface="Arial"/>
              <a:buNone/>
              <a:defRPr sz="2400" b="1"/>
            </a:lvl1pPr>
            <a:lvl2pPr marL="914400" lvl="1" indent="-228600" algn="l">
              <a:spcBef>
                <a:spcPts val="400"/>
              </a:spcBef>
              <a:spcAft>
                <a:spcPts val="0"/>
              </a:spcAft>
              <a:buClr>
                <a:schemeClr val="lt1"/>
              </a:buClr>
              <a:buSzPts val="2000"/>
              <a:buFont typeface="Arial"/>
              <a:buNone/>
              <a:defRPr sz="2000" b="1"/>
            </a:lvl2pPr>
            <a:lvl3pPr marL="1371600" lvl="2" indent="-228600" algn="l">
              <a:spcBef>
                <a:spcPts val="360"/>
              </a:spcBef>
              <a:spcAft>
                <a:spcPts val="0"/>
              </a:spcAft>
              <a:buClr>
                <a:schemeClr val="lt1"/>
              </a:buClr>
              <a:buSzPts val="1800"/>
              <a:buFont typeface="Arial"/>
              <a:buNone/>
              <a:defRPr sz="1800" b="1"/>
            </a:lvl3pPr>
            <a:lvl4pPr marL="1828800" lvl="3" indent="-228600" algn="l">
              <a:spcBef>
                <a:spcPts val="320"/>
              </a:spcBef>
              <a:spcAft>
                <a:spcPts val="0"/>
              </a:spcAft>
              <a:buClr>
                <a:schemeClr val="lt1"/>
              </a:buClr>
              <a:buSzPts val="1600"/>
              <a:buFont typeface="Arial"/>
              <a:buNone/>
              <a:defRPr sz="1600" b="1"/>
            </a:lvl4pPr>
            <a:lvl5pPr marL="2286000" lvl="4" indent="-228600" algn="l">
              <a:spcBef>
                <a:spcPts val="320"/>
              </a:spcBef>
              <a:spcAft>
                <a:spcPts val="0"/>
              </a:spcAft>
              <a:buClr>
                <a:schemeClr val="lt1"/>
              </a:buClr>
              <a:buSzPts val="1600"/>
              <a:buFont typeface="Arial"/>
              <a:buNone/>
              <a:defRPr sz="1600" b="1"/>
            </a:lvl5pPr>
            <a:lvl6pPr marL="2743200" lvl="5" indent="-228600" algn="l">
              <a:spcBef>
                <a:spcPts val="320"/>
              </a:spcBef>
              <a:spcAft>
                <a:spcPts val="0"/>
              </a:spcAft>
              <a:buClr>
                <a:schemeClr val="lt1"/>
              </a:buClr>
              <a:buSzPts val="1600"/>
              <a:buFont typeface="Arial"/>
              <a:buNone/>
              <a:defRPr sz="1600" b="1"/>
            </a:lvl6pPr>
            <a:lvl7pPr marL="3200400" lvl="6" indent="-228600" algn="l">
              <a:spcBef>
                <a:spcPts val="320"/>
              </a:spcBef>
              <a:spcAft>
                <a:spcPts val="0"/>
              </a:spcAft>
              <a:buClr>
                <a:schemeClr val="lt1"/>
              </a:buClr>
              <a:buSzPts val="1600"/>
              <a:buFont typeface="Arial"/>
              <a:buNone/>
              <a:defRPr sz="1600" b="1"/>
            </a:lvl7pPr>
            <a:lvl8pPr marL="3657600" lvl="7" indent="-228600" algn="l">
              <a:spcBef>
                <a:spcPts val="320"/>
              </a:spcBef>
              <a:spcAft>
                <a:spcPts val="0"/>
              </a:spcAft>
              <a:buClr>
                <a:schemeClr val="lt1"/>
              </a:buClr>
              <a:buSzPts val="1600"/>
              <a:buFont typeface="Arial"/>
              <a:buNone/>
              <a:defRPr sz="1600" b="1"/>
            </a:lvl8pPr>
            <a:lvl9pPr marL="4114800" lvl="8" indent="-228600" algn="l">
              <a:spcBef>
                <a:spcPts val="320"/>
              </a:spcBef>
              <a:spcAft>
                <a:spcPts val="0"/>
              </a:spcAft>
              <a:buClr>
                <a:schemeClr val="lt1"/>
              </a:buClr>
              <a:buSzPts val="1600"/>
              <a:buFont typeface="Arial"/>
              <a:buNone/>
              <a:defRPr sz="1600" b="1"/>
            </a:lvl9pPr>
          </a:lstStyle>
          <a:p>
            <a:endParaRPr/>
          </a:p>
        </p:txBody>
      </p:sp>
      <p:sp>
        <p:nvSpPr>
          <p:cNvPr id="146" name="Google Shape;146;p106"/>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sz="2400"/>
            </a:lvl1pPr>
            <a:lvl2pPr marL="914400" lvl="1" indent="-355600" algn="l">
              <a:spcBef>
                <a:spcPts val="400"/>
              </a:spcBef>
              <a:spcAft>
                <a:spcPts val="0"/>
              </a:spcAft>
              <a:buClr>
                <a:schemeClr val="lt1"/>
              </a:buClr>
              <a:buSzPts val="2000"/>
              <a:buFont typeface="Arial"/>
              <a:buChar char="–"/>
              <a:defRPr sz="2000"/>
            </a:lvl2pPr>
            <a:lvl3pPr marL="1371600" lvl="2" indent="-342900" algn="l">
              <a:spcBef>
                <a:spcPts val="360"/>
              </a:spcBef>
              <a:spcAft>
                <a:spcPts val="0"/>
              </a:spcAft>
              <a:buClr>
                <a:schemeClr val="lt1"/>
              </a:buClr>
              <a:buSzPts val="1800"/>
              <a:buFont typeface="Arial"/>
              <a:buChar char="•"/>
              <a:defRPr sz="1800"/>
            </a:lvl3pPr>
            <a:lvl4pPr marL="1828800" lvl="3" indent="-330200" algn="l">
              <a:spcBef>
                <a:spcPts val="320"/>
              </a:spcBef>
              <a:spcAft>
                <a:spcPts val="0"/>
              </a:spcAft>
              <a:buClr>
                <a:schemeClr val="lt1"/>
              </a:buClr>
              <a:buSzPts val="1600"/>
              <a:buFont typeface="Arial"/>
              <a:buChar char="–"/>
              <a:defRPr sz="1600"/>
            </a:lvl4pPr>
            <a:lvl5pPr marL="2286000" lvl="4" indent="-330200" algn="l">
              <a:spcBef>
                <a:spcPts val="320"/>
              </a:spcBef>
              <a:spcAft>
                <a:spcPts val="0"/>
              </a:spcAft>
              <a:buClr>
                <a:schemeClr val="lt1"/>
              </a:buClr>
              <a:buSzPts val="1600"/>
              <a:buFont typeface="Arial"/>
              <a:buChar char="»"/>
              <a:defRPr sz="1600"/>
            </a:lvl5pPr>
            <a:lvl6pPr marL="2743200" lvl="5" indent="-330200" algn="l">
              <a:spcBef>
                <a:spcPts val="320"/>
              </a:spcBef>
              <a:spcAft>
                <a:spcPts val="0"/>
              </a:spcAft>
              <a:buClr>
                <a:schemeClr val="lt1"/>
              </a:buClr>
              <a:buSzPts val="1600"/>
              <a:buFont typeface="Arial"/>
              <a:buChar char="»"/>
              <a:defRPr sz="1600"/>
            </a:lvl6pPr>
            <a:lvl7pPr marL="3200400" lvl="6" indent="-330200" algn="l">
              <a:spcBef>
                <a:spcPts val="320"/>
              </a:spcBef>
              <a:spcAft>
                <a:spcPts val="0"/>
              </a:spcAft>
              <a:buClr>
                <a:schemeClr val="lt1"/>
              </a:buClr>
              <a:buSzPts val="1600"/>
              <a:buFont typeface="Arial"/>
              <a:buChar char="»"/>
              <a:defRPr sz="1600"/>
            </a:lvl7pPr>
            <a:lvl8pPr marL="3657600" lvl="7" indent="-330200" algn="l">
              <a:spcBef>
                <a:spcPts val="320"/>
              </a:spcBef>
              <a:spcAft>
                <a:spcPts val="0"/>
              </a:spcAft>
              <a:buClr>
                <a:schemeClr val="lt1"/>
              </a:buClr>
              <a:buSzPts val="1600"/>
              <a:buFont typeface="Arial"/>
              <a:buChar char="»"/>
              <a:defRPr sz="1600"/>
            </a:lvl8pPr>
            <a:lvl9pPr marL="4114800" lvl="8" indent="-330200" algn="l">
              <a:spcBef>
                <a:spcPts val="320"/>
              </a:spcBef>
              <a:spcAft>
                <a:spcPts val="0"/>
              </a:spcAft>
              <a:buClr>
                <a:schemeClr val="lt1"/>
              </a:buClr>
              <a:buSzPts val="1600"/>
              <a:buFont typeface="Arial"/>
              <a:buChar char="»"/>
              <a:defRPr sz="1600"/>
            </a:lvl9pPr>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47"/>
        <p:cNvGrpSpPr/>
        <p:nvPr/>
      </p:nvGrpSpPr>
      <p:grpSpPr>
        <a:xfrm>
          <a:off x="0" y="0"/>
          <a:ext cx="0" cy="0"/>
          <a:chOff x="0" y="0"/>
          <a:chExt cx="0" cy="0"/>
        </a:xfrm>
      </p:grpSpPr>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148"/>
        <p:cNvGrpSpPr/>
        <p:nvPr/>
      </p:nvGrpSpPr>
      <p:grpSpPr>
        <a:xfrm>
          <a:off x="0" y="0"/>
          <a:ext cx="0" cy="0"/>
          <a:chOff x="0" y="0"/>
          <a:chExt cx="0" cy="0"/>
        </a:xfrm>
      </p:grpSpPr>
      <p:sp>
        <p:nvSpPr>
          <p:cNvPr id="149" name="Google Shape;149;p108"/>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2000" b="1"/>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0" name="Google Shape;150;p108"/>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sz="3200"/>
            </a:lvl1pPr>
            <a:lvl2pPr marL="914400" lvl="1" indent="-406400" algn="l">
              <a:spcBef>
                <a:spcPts val="560"/>
              </a:spcBef>
              <a:spcAft>
                <a:spcPts val="0"/>
              </a:spcAft>
              <a:buClr>
                <a:schemeClr val="lt1"/>
              </a:buClr>
              <a:buSzPts val="2800"/>
              <a:buFont typeface="Arial"/>
              <a:buChar char="–"/>
              <a:defRPr sz="2800"/>
            </a:lvl2pPr>
            <a:lvl3pPr marL="1371600" lvl="2" indent="-381000" algn="l">
              <a:spcBef>
                <a:spcPts val="480"/>
              </a:spcBef>
              <a:spcAft>
                <a:spcPts val="0"/>
              </a:spcAft>
              <a:buClr>
                <a:schemeClr val="lt1"/>
              </a:buClr>
              <a:buSzPts val="2400"/>
              <a:buFont typeface="Arial"/>
              <a:buChar char="•"/>
              <a:defRPr sz="2400"/>
            </a:lvl3pPr>
            <a:lvl4pPr marL="1828800" lvl="3" indent="-355600" algn="l">
              <a:spcBef>
                <a:spcPts val="400"/>
              </a:spcBef>
              <a:spcAft>
                <a:spcPts val="0"/>
              </a:spcAft>
              <a:buClr>
                <a:schemeClr val="lt1"/>
              </a:buClr>
              <a:buSzPts val="2000"/>
              <a:buFont typeface="Arial"/>
              <a:buChar char="–"/>
              <a:defRPr sz="2000"/>
            </a:lvl4pPr>
            <a:lvl5pPr marL="2286000" lvl="4" indent="-355600" algn="l">
              <a:spcBef>
                <a:spcPts val="400"/>
              </a:spcBef>
              <a:spcAft>
                <a:spcPts val="0"/>
              </a:spcAft>
              <a:buClr>
                <a:schemeClr val="lt1"/>
              </a:buClr>
              <a:buSzPts val="2000"/>
              <a:buFont typeface="Arial"/>
              <a:buChar char="»"/>
              <a:defRPr sz="2000"/>
            </a:lvl5pPr>
            <a:lvl6pPr marL="2743200" lvl="5" indent="-355600" algn="l">
              <a:spcBef>
                <a:spcPts val="400"/>
              </a:spcBef>
              <a:spcAft>
                <a:spcPts val="0"/>
              </a:spcAft>
              <a:buClr>
                <a:schemeClr val="lt1"/>
              </a:buClr>
              <a:buSzPts val="2000"/>
              <a:buFont typeface="Arial"/>
              <a:buChar char="»"/>
              <a:defRPr sz="2000"/>
            </a:lvl6pPr>
            <a:lvl7pPr marL="3200400" lvl="6" indent="-355600" algn="l">
              <a:spcBef>
                <a:spcPts val="400"/>
              </a:spcBef>
              <a:spcAft>
                <a:spcPts val="0"/>
              </a:spcAft>
              <a:buClr>
                <a:schemeClr val="lt1"/>
              </a:buClr>
              <a:buSzPts val="2000"/>
              <a:buFont typeface="Arial"/>
              <a:buChar char="»"/>
              <a:defRPr sz="2000"/>
            </a:lvl7pPr>
            <a:lvl8pPr marL="3657600" lvl="7" indent="-355600" algn="l">
              <a:spcBef>
                <a:spcPts val="400"/>
              </a:spcBef>
              <a:spcAft>
                <a:spcPts val="0"/>
              </a:spcAft>
              <a:buClr>
                <a:schemeClr val="lt1"/>
              </a:buClr>
              <a:buSzPts val="2000"/>
              <a:buFont typeface="Arial"/>
              <a:buChar char="»"/>
              <a:defRPr sz="2000"/>
            </a:lvl8pPr>
            <a:lvl9pPr marL="4114800" lvl="8" indent="-355600" algn="l">
              <a:spcBef>
                <a:spcPts val="400"/>
              </a:spcBef>
              <a:spcAft>
                <a:spcPts val="0"/>
              </a:spcAft>
              <a:buClr>
                <a:schemeClr val="lt1"/>
              </a:buClr>
              <a:buSzPts val="2000"/>
              <a:buFont typeface="Arial"/>
              <a:buChar char="»"/>
              <a:defRPr sz="2000"/>
            </a:lvl9pPr>
          </a:lstStyle>
          <a:p>
            <a:endParaRPr/>
          </a:p>
        </p:txBody>
      </p:sp>
      <p:sp>
        <p:nvSpPr>
          <p:cNvPr id="151" name="Google Shape;151;p108"/>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Clr>
                <a:schemeClr val="lt1"/>
              </a:buClr>
              <a:buSzPts val="1400"/>
              <a:buFont typeface="Arial"/>
              <a:buNone/>
              <a:defRPr sz="1400"/>
            </a:lvl1pPr>
            <a:lvl2pPr marL="914400" lvl="1" indent="-228600" algn="l">
              <a:spcBef>
                <a:spcPts val="240"/>
              </a:spcBef>
              <a:spcAft>
                <a:spcPts val="0"/>
              </a:spcAft>
              <a:buClr>
                <a:schemeClr val="lt1"/>
              </a:buClr>
              <a:buSzPts val="1200"/>
              <a:buFont typeface="Arial"/>
              <a:buNone/>
              <a:defRPr sz="1200"/>
            </a:lvl2pPr>
            <a:lvl3pPr marL="1371600" lvl="2" indent="-228600" algn="l">
              <a:spcBef>
                <a:spcPts val="200"/>
              </a:spcBef>
              <a:spcAft>
                <a:spcPts val="0"/>
              </a:spcAft>
              <a:buClr>
                <a:schemeClr val="lt1"/>
              </a:buClr>
              <a:buSzPts val="1000"/>
              <a:buFont typeface="Arial"/>
              <a:buNone/>
              <a:defRPr sz="1000"/>
            </a:lvl3pPr>
            <a:lvl4pPr marL="1828800" lvl="3" indent="-228600" algn="l">
              <a:spcBef>
                <a:spcPts val="180"/>
              </a:spcBef>
              <a:spcAft>
                <a:spcPts val="0"/>
              </a:spcAft>
              <a:buClr>
                <a:schemeClr val="lt1"/>
              </a:buClr>
              <a:buSzPts val="900"/>
              <a:buFont typeface="Arial"/>
              <a:buNone/>
              <a:defRPr sz="900"/>
            </a:lvl4pPr>
            <a:lvl5pPr marL="2286000" lvl="4" indent="-228600" algn="l">
              <a:spcBef>
                <a:spcPts val="180"/>
              </a:spcBef>
              <a:spcAft>
                <a:spcPts val="0"/>
              </a:spcAft>
              <a:buClr>
                <a:schemeClr val="lt1"/>
              </a:buClr>
              <a:buSzPts val="900"/>
              <a:buFont typeface="Arial"/>
              <a:buNone/>
              <a:defRPr sz="900"/>
            </a:lvl5pPr>
            <a:lvl6pPr marL="2743200" lvl="5" indent="-228600" algn="l">
              <a:spcBef>
                <a:spcPts val="180"/>
              </a:spcBef>
              <a:spcAft>
                <a:spcPts val="0"/>
              </a:spcAft>
              <a:buClr>
                <a:schemeClr val="lt1"/>
              </a:buClr>
              <a:buSzPts val="900"/>
              <a:buFont typeface="Arial"/>
              <a:buNone/>
              <a:defRPr sz="900"/>
            </a:lvl6pPr>
            <a:lvl7pPr marL="3200400" lvl="6" indent="-228600" algn="l">
              <a:spcBef>
                <a:spcPts val="180"/>
              </a:spcBef>
              <a:spcAft>
                <a:spcPts val="0"/>
              </a:spcAft>
              <a:buClr>
                <a:schemeClr val="lt1"/>
              </a:buClr>
              <a:buSzPts val="900"/>
              <a:buFont typeface="Arial"/>
              <a:buNone/>
              <a:defRPr sz="900"/>
            </a:lvl7pPr>
            <a:lvl8pPr marL="3657600" lvl="7" indent="-228600" algn="l">
              <a:spcBef>
                <a:spcPts val="180"/>
              </a:spcBef>
              <a:spcAft>
                <a:spcPts val="0"/>
              </a:spcAft>
              <a:buClr>
                <a:schemeClr val="lt1"/>
              </a:buClr>
              <a:buSzPts val="900"/>
              <a:buFont typeface="Arial"/>
              <a:buNone/>
              <a:defRPr sz="900"/>
            </a:lvl8pPr>
            <a:lvl9pPr marL="4114800" lvl="8" indent="-228600" algn="l">
              <a:spcBef>
                <a:spcPts val="180"/>
              </a:spcBef>
              <a:spcAft>
                <a:spcPts val="0"/>
              </a:spcAft>
              <a:buClr>
                <a:schemeClr val="lt1"/>
              </a:buClr>
              <a:buSzPts val="900"/>
              <a:buFont typeface="Arial"/>
              <a:buNone/>
              <a:defRPr sz="900"/>
            </a:lvl9pPr>
          </a:lstStyle>
          <a:p>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152"/>
        <p:cNvGrpSpPr/>
        <p:nvPr/>
      </p:nvGrpSpPr>
      <p:grpSpPr>
        <a:xfrm>
          <a:off x="0" y="0"/>
          <a:ext cx="0" cy="0"/>
          <a:chOff x="0" y="0"/>
          <a:chExt cx="0" cy="0"/>
        </a:xfrm>
      </p:grpSpPr>
      <p:sp>
        <p:nvSpPr>
          <p:cNvPr id="153" name="Google Shape;153;p109"/>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2000" b="1"/>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4" name="Google Shape;154;p109"/>
          <p:cNvSpPr>
            <a:spLocks noGrp="1"/>
          </p:cNvSpPr>
          <p:nvPr>
            <p:ph type="pic" idx="2"/>
          </p:nvPr>
        </p:nvSpPr>
        <p:spPr>
          <a:xfrm>
            <a:off x="1792288" y="612775"/>
            <a:ext cx="5486400" cy="4114800"/>
          </a:xfrm>
          <a:prstGeom prst="rect">
            <a:avLst/>
          </a:prstGeom>
          <a:noFill/>
          <a:ln>
            <a:noFill/>
          </a:ln>
        </p:spPr>
      </p:sp>
      <p:sp>
        <p:nvSpPr>
          <p:cNvPr id="155" name="Google Shape;155;p109"/>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Clr>
                <a:schemeClr val="lt1"/>
              </a:buClr>
              <a:buSzPts val="1400"/>
              <a:buFont typeface="Arial"/>
              <a:buNone/>
              <a:defRPr sz="1400"/>
            </a:lvl1pPr>
            <a:lvl2pPr marL="914400" lvl="1" indent="-228600" algn="l">
              <a:spcBef>
                <a:spcPts val="240"/>
              </a:spcBef>
              <a:spcAft>
                <a:spcPts val="0"/>
              </a:spcAft>
              <a:buClr>
                <a:schemeClr val="lt1"/>
              </a:buClr>
              <a:buSzPts val="1200"/>
              <a:buFont typeface="Arial"/>
              <a:buNone/>
              <a:defRPr sz="1200"/>
            </a:lvl2pPr>
            <a:lvl3pPr marL="1371600" lvl="2" indent="-228600" algn="l">
              <a:spcBef>
                <a:spcPts val="200"/>
              </a:spcBef>
              <a:spcAft>
                <a:spcPts val="0"/>
              </a:spcAft>
              <a:buClr>
                <a:schemeClr val="lt1"/>
              </a:buClr>
              <a:buSzPts val="1000"/>
              <a:buFont typeface="Arial"/>
              <a:buNone/>
              <a:defRPr sz="1000"/>
            </a:lvl3pPr>
            <a:lvl4pPr marL="1828800" lvl="3" indent="-228600" algn="l">
              <a:spcBef>
                <a:spcPts val="180"/>
              </a:spcBef>
              <a:spcAft>
                <a:spcPts val="0"/>
              </a:spcAft>
              <a:buClr>
                <a:schemeClr val="lt1"/>
              </a:buClr>
              <a:buSzPts val="900"/>
              <a:buFont typeface="Arial"/>
              <a:buNone/>
              <a:defRPr sz="900"/>
            </a:lvl4pPr>
            <a:lvl5pPr marL="2286000" lvl="4" indent="-228600" algn="l">
              <a:spcBef>
                <a:spcPts val="180"/>
              </a:spcBef>
              <a:spcAft>
                <a:spcPts val="0"/>
              </a:spcAft>
              <a:buClr>
                <a:schemeClr val="lt1"/>
              </a:buClr>
              <a:buSzPts val="900"/>
              <a:buFont typeface="Arial"/>
              <a:buNone/>
              <a:defRPr sz="900"/>
            </a:lvl5pPr>
            <a:lvl6pPr marL="2743200" lvl="5" indent="-228600" algn="l">
              <a:spcBef>
                <a:spcPts val="180"/>
              </a:spcBef>
              <a:spcAft>
                <a:spcPts val="0"/>
              </a:spcAft>
              <a:buClr>
                <a:schemeClr val="lt1"/>
              </a:buClr>
              <a:buSzPts val="900"/>
              <a:buFont typeface="Arial"/>
              <a:buNone/>
              <a:defRPr sz="900"/>
            </a:lvl6pPr>
            <a:lvl7pPr marL="3200400" lvl="6" indent="-228600" algn="l">
              <a:spcBef>
                <a:spcPts val="180"/>
              </a:spcBef>
              <a:spcAft>
                <a:spcPts val="0"/>
              </a:spcAft>
              <a:buClr>
                <a:schemeClr val="lt1"/>
              </a:buClr>
              <a:buSzPts val="900"/>
              <a:buFont typeface="Arial"/>
              <a:buNone/>
              <a:defRPr sz="900"/>
            </a:lvl7pPr>
            <a:lvl8pPr marL="3657600" lvl="7" indent="-228600" algn="l">
              <a:spcBef>
                <a:spcPts val="180"/>
              </a:spcBef>
              <a:spcAft>
                <a:spcPts val="0"/>
              </a:spcAft>
              <a:buClr>
                <a:schemeClr val="lt1"/>
              </a:buClr>
              <a:buSzPts val="900"/>
              <a:buFont typeface="Arial"/>
              <a:buNone/>
              <a:defRPr sz="900"/>
            </a:lvl8pPr>
            <a:lvl9pPr marL="4114800" lvl="8" indent="-228600" algn="l">
              <a:spcBef>
                <a:spcPts val="180"/>
              </a:spcBef>
              <a:spcAft>
                <a:spcPts val="0"/>
              </a:spcAft>
              <a:buClr>
                <a:schemeClr val="lt1"/>
              </a:buClr>
              <a:buSzPts val="900"/>
              <a:buFont typeface="Arial"/>
              <a:buNone/>
              <a:defRPr sz="900"/>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标题和内容" type="obj">
  <p:cSld name="OBJECT">
    <p:spTree>
      <p:nvGrpSpPr>
        <p:cNvPr id="1" name="Shape 21"/>
        <p:cNvGrpSpPr/>
        <p:nvPr/>
      </p:nvGrpSpPr>
      <p:grpSpPr>
        <a:xfrm>
          <a:off x="0" y="0"/>
          <a:ext cx="0" cy="0"/>
          <a:chOff x="0" y="0"/>
          <a:chExt cx="0" cy="0"/>
        </a:xfrm>
      </p:grpSpPr>
      <p:sp>
        <p:nvSpPr>
          <p:cNvPr id="22" name="Google Shape;22;p159"/>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59"/>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159"/>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159"/>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159"/>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56"/>
        <p:cNvGrpSpPr/>
        <p:nvPr/>
      </p:nvGrpSpPr>
      <p:grpSpPr>
        <a:xfrm>
          <a:off x="0" y="0"/>
          <a:ext cx="0" cy="0"/>
          <a:chOff x="0" y="0"/>
          <a:chExt cx="0" cy="0"/>
        </a:xfrm>
      </p:grpSpPr>
      <p:sp>
        <p:nvSpPr>
          <p:cNvPr id="157" name="Google Shape;157;p110"/>
          <p:cNvSpPr txBox="1">
            <a:spLocks noGrp="1"/>
          </p:cNvSpPr>
          <p:nvPr>
            <p:ph type="title"/>
          </p:nvPr>
        </p:nvSpPr>
        <p:spPr>
          <a:xfrm>
            <a:off x="304800" y="152400"/>
            <a:ext cx="8534400" cy="3810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8" name="Google Shape;158;p110"/>
          <p:cNvSpPr txBox="1">
            <a:spLocks noGrp="1"/>
          </p:cNvSpPr>
          <p:nvPr>
            <p:ph type="body" idx="1"/>
          </p:nvPr>
        </p:nvSpPr>
        <p:spPr>
          <a:xfrm rot="5400000">
            <a:off x="1485900" y="-647700"/>
            <a:ext cx="6096000" cy="8610600"/>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a:lvl1pPr>
            <a:lvl2pPr marL="914400" lvl="1" indent="-342900" algn="l">
              <a:spcBef>
                <a:spcPts val="360"/>
              </a:spcBef>
              <a:spcAft>
                <a:spcPts val="0"/>
              </a:spcAft>
              <a:buClr>
                <a:schemeClr val="lt1"/>
              </a:buClr>
              <a:buSzPts val="1800"/>
              <a:buChar char="–"/>
              <a:defRPr/>
            </a:lvl2pPr>
            <a:lvl3pPr marL="1371600" lvl="2" indent="-342900" algn="l">
              <a:spcBef>
                <a:spcPts val="360"/>
              </a:spcBef>
              <a:spcAft>
                <a:spcPts val="0"/>
              </a:spcAft>
              <a:buClr>
                <a:schemeClr val="lt1"/>
              </a:buClr>
              <a:buSzPts val="1800"/>
              <a:buChar char="•"/>
              <a:defRPr/>
            </a:lvl3pPr>
            <a:lvl4pPr marL="1828800" lvl="3" indent="-342900" algn="l">
              <a:spcBef>
                <a:spcPts val="360"/>
              </a:spcBef>
              <a:spcAft>
                <a:spcPts val="0"/>
              </a:spcAft>
              <a:buClr>
                <a:schemeClr val="lt1"/>
              </a:buClr>
              <a:buSzPts val="1800"/>
              <a:buChar char="–"/>
              <a:defRPr/>
            </a:lvl4pPr>
            <a:lvl5pPr marL="2286000" lvl="4" indent="-342900" algn="l">
              <a:spcBef>
                <a:spcPts val="360"/>
              </a:spcBef>
              <a:spcAft>
                <a:spcPts val="0"/>
              </a:spcAft>
              <a:buClr>
                <a:schemeClr val="lt1"/>
              </a:buClr>
              <a:buSzPts val="1800"/>
              <a:buChar char="»"/>
              <a:defRPr/>
            </a:lvl5pPr>
            <a:lvl6pPr marL="2743200" lvl="5" indent="-342900" algn="l">
              <a:spcBef>
                <a:spcPts val="360"/>
              </a:spcBef>
              <a:spcAft>
                <a:spcPts val="0"/>
              </a:spcAft>
              <a:buClr>
                <a:schemeClr val="lt1"/>
              </a:buClr>
              <a:buSzPts val="1800"/>
              <a:buChar char="»"/>
              <a:defRPr/>
            </a:lvl6pPr>
            <a:lvl7pPr marL="3200400" lvl="6" indent="-342900" algn="l">
              <a:spcBef>
                <a:spcPts val="360"/>
              </a:spcBef>
              <a:spcAft>
                <a:spcPts val="0"/>
              </a:spcAft>
              <a:buClr>
                <a:schemeClr val="lt1"/>
              </a:buClr>
              <a:buSzPts val="1800"/>
              <a:buChar char="»"/>
              <a:defRPr/>
            </a:lvl7pPr>
            <a:lvl8pPr marL="3657600" lvl="7" indent="-342900" algn="l">
              <a:spcBef>
                <a:spcPts val="360"/>
              </a:spcBef>
              <a:spcAft>
                <a:spcPts val="0"/>
              </a:spcAft>
              <a:buClr>
                <a:schemeClr val="lt1"/>
              </a:buClr>
              <a:buSzPts val="1800"/>
              <a:buChar char="»"/>
              <a:defRPr/>
            </a:lvl8pPr>
            <a:lvl9pPr marL="4114800" lvl="8" indent="-342900" algn="l">
              <a:spcBef>
                <a:spcPts val="360"/>
              </a:spcBef>
              <a:spcAft>
                <a:spcPts val="0"/>
              </a:spcAft>
              <a:buClr>
                <a:schemeClr val="lt1"/>
              </a:buClr>
              <a:buSzPts val="1800"/>
              <a:buChar char="»"/>
              <a:defRPr/>
            </a:lvl9pPr>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59"/>
        <p:cNvGrpSpPr/>
        <p:nvPr/>
      </p:nvGrpSpPr>
      <p:grpSpPr>
        <a:xfrm>
          <a:off x="0" y="0"/>
          <a:ext cx="0" cy="0"/>
          <a:chOff x="0" y="0"/>
          <a:chExt cx="0" cy="0"/>
        </a:xfrm>
      </p:grpSpPr>
      <p:sp>
        <p:nvSpPr>
          <p:cNvPr id="160" name="Google Shape;160;p111"/>
          <p:cNvSpPr txBox="1">
            <a:spLocks noGrp="1"/>
          </p:cNvSpPr>
          <p:nvPr>
            <p:ph type="title"/>
          </p:nvPr>
        </p:nvSpPr>
        <p:spPr>
          <a:xfrm rot="5400000">
            <a:off x="4486275" y="2352675"/>
            <a:ext cx="6553200" cy="215265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1" name="Google Shape;161;p111"/>
          <p:cNvSpPr txBox="1">
            <a:spLocks noGrp="1"/>
          </p:cNvSpPr>
          <p:nvPr>
            <p:ph type="body" idx="1"/>
          </p:nvPr>
        </p:nvSpPr>
        <p:spPr>
          <a:xfrm rot="5400000">
            <a:off x="104775" y="276225"/>
            <a:ext cx="6553200" cy="6305550"/>
          </a:xfrm>
          <a:prstGeom prst="rect">
            <a:avLst/>
          </a:prstGeom>
          <a:noFill/>
          <a:ln>
            <a:noFill/>
          </a:ln>
        </p:spPr>
        <p:txBody>
          <a:bodyPr spcFirstLastPara="1" wrap="square" lIns="91425" tIns="45700" rIns="91425" bIns="45700" anchor="t" anchorCtr="0">
            <a:noAutofit/>
          </a:bodyPr>
          <a:lstStyle>
            <a:lvl1pPr marL="457200" lvl="0" indent="-228600" algn="ctr">
              <a:spcBef>
                <a:spcPts val="0"/>
              </a:spcBef>
              <a:spcAft>
                <a:spcPts val="0"/>
              </a:spcAft>
              <a:buSzPts val="1400"/>
              <a:buNone/>
              <a:defRPr/>
            </a:lvl1pPr>
            <a:lvl2pPr marL="914400" lvl="1" indent="-342900" algn="l">
              <a:spcBef>
                <a:spcPts val="360"/>
              </a:spcBef>
              <a:spcAft>
                <a:spcPts val="0"/>
              </a:spcAft>
              <a:buClr>
                <a:schemeClr val="lt1"/>
              </a:buClr>
              <a:buSzPts val="1800"/>
              <a:buChar char="–"/>
              <a:defRPr/>
            </a:lvl2pPr>
            <a:lvl3pPr marL="1371600" lvl="2" indent="-342900" algn="l">
              <a:spcBef>
                <a:spcPts val="360"/>
              </a:spcBef>
              <a:spcAft>
                <a:spcPts val="0"/>
              </a:spcAft>
              <a:buClr>
                <a:schemeClr val="lt1"/>
              </a:buClr>
              <a:buSzPts val="1800"/>
              <a:buChar char="•"/>
              <a:defRPr/>
            </a:lvl3pPr>
            <a:lvl4pPr marL="1828800" lvl="3" indent="-342900" algn="l">
              <a:spcBef>
                <a:spcPts val="360"/>
              </a:spcBef>
              <a:spcAft>
                <a:spcPts val="0"/>
              </a:spcAft>
              <a:buClr>
                <a:schemeClr val="lt1"/>
              </a:buClr>
              <a:buSzPts val="1800"/>
              <a:buChar char="–"/>
              <a:defRPr/>
            </a:lvl4pPr>
            <a:lvl5pPr marL="2286000" lvl="4" indent="-342900" algn="l">
              <a:spcBef>
                <a:spcPts val="360"/>
              </a:spcBef>
              <a:spcAft>
                <a:spcPts val="0"/>
              </a:spcAft>
              <a:buClr>
                <a:schemeClr val="lt1"/>
              </a:buClr>
              <a:buSzPts val="1800"/>
              <a:buChar char="»"/>
              <a:defRPr/>
            </a:lvl5pPr>
            <a:lvl6pPr marL="2743200" lvl="5" indent="-342900" algn="l">
              <a:spcBef>
                <a:spcPts val="360"/>
              </a:spcBef>
              <a:spcAft>
                <a:spcPts val="0"/>
              </a:spcAft>
              <a:buClr>
                <a:schemeClr val="lt1"/>
              </a:buClr>
              <a:buSzPts val="1800"/>
              <a:buChar char="»"/>
              <a:defRPr/>
            </a:lvl6pPr>
            <a:lvl7pPr marL="3200400" lvl="6" indent="-342900" algn="l">
              <a:spcBef>
                <a:spcPts val="360"/>
              </a:spcBef>
              <a:spcAft>
                <a:spcPts val="0"/>
              </a:spcAft>
              <a:buClr>
                <a:schemeClr val="lt1"/>
              </a:buClr>
              <a:buSzPts val="1800"/>
              <a:buChar char="»"/>
              <a:defRPr/>
            </a:lvl7pPr>
            <a:lvl8pPr marL="3657600" lvl="7" indent="-342900" algn="l">
              <a:spcBef>
                <a:spcPts val="360"/>
              </a:spcBef>
              <a:spcAft>
                <a:spcPts val="0"/>
              </a:spcAft>
              <a:buClr>
                <a:schemeClr val="lt1"/>
              </a:buClr>
              <a:buSzPts val="1800"/>
              <a:buChar char="»"/>
              <a:defRPr/>
            </a:lvl8pPr>
            <a:lvl9pPr marL="4114800" lvl="8" indent="-342900" algn="l">
              <a:spcBef>
                <a:spcPts val="360"/>
              </a:spcBef>
              <a:spcAft>
                <a:spcPts val="0"/>
              </a:spcAft>
              <a:buClr>
                <a:schemeClr val="lt1"/>
              </a:buClr>
              <a:buSzPts val="1800"/>
              <a:buChar cha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节标题" type="secHead">
  <p:cSld name="SECTION_HEADER">
    <p:spTree>
      <p:nvGrpSpPr>
        <p:cNvPr id="1" name="Shape 27"/>
        <p:cNvGrpSpPr/>
        <p:nvPr/>
      </p:nvGrpSpPr>
      <p:grpSpPr>
        <a:xfrm>
          <a:off x="0" y="0"/>
          <a:ext cx="0" cy="0"/>
          <a:chOff x="0" y="0"/>
          <a:chExt cx="0" cy="0"/>
        </a:xfrm>
      </p:grpSpPr>
      <p:sp>
        <p:nvSpPr>
          <p:cNvPr id="28" name="Google Shape;28;p160"/>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160"/>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2400"/>
              <a:buNone/>
              <a:defRPr sz="2400">
                <a:solidFill>
                  <a:schemeClr val="dk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160"/>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160"/>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16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两栏内容" type="twoObj">
  <p:cSld name="TWO_OBJECTS">
    <p:spTree>
      <p:nvGrpSpPr>
        <p:cNvPr id="1" name="Shape 33"/>
        <p:cNvGrpSpPr/>
        <p:nvPr/>
      </p:nvGrpSpPr>
      <p:grpSpPr>
        <a:xfrm>
          <a:off x="0" y="0"/>
          <a:ext cx="0" cy="0"/>
          <a:chOff x="0" y="0"/>
          <a:chExt cx="0" cy="0"/>
        </a:xfrm>
      </p:grpSpPr>
      <p:sp>
        <p:nvSpPr>
          <p:cNvPr id="34" name="Google Shape;34;p161"/>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161"/>
          <p:cNvSpPr txBox="1">
            <a:spLocks noGrp="1"/>
          </p:cNvSpPr>
          <p:nvPr>
            <p:ph type="body" idx="1"/>
          </p:nvPr>
        </p:nvSpPr>
        <p:spPr>
          <a:xfrm>
            <a:off x="6286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161"/>
          <p:cNvSpPr txBox="1">
            <a:spLocks noGrp="1"/>
          </p:cNvSpPr>
          <p:nvPr>
            <p:ph type="body" idx="2"/>
          </p:nvPr>
        </p:nvSpPr>
        <p:spPr>
          <a:xfrm>
            <a:off x="46291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6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16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16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比较" type="twoTxTwoObj">
  <p:cSld name="TWO_OBJECTS_WITH_TEXT">
    <p:spTree>
      <p:nvGrpSpPr>
        <p:cNvPr id="1" name="Shape 40"/>
        <p:cNvGrpSpPr/>
        <p:nvPr/>
      </p:nvGrpSpPr>
      <p:grpSpPr>
        <a:xfrm>
          <a:off x="0" y="0"/>
          <a:ext cx="0" cy="0"/>
          <a:chOff x="0" y="0"/>
          <a:chExt cx="0" cy="0"/>
        </a:xfrm>
      </p:grpSpPr>
      <p:sp>
        <p:nvSpPr>
          <p:cNvPr id="41" name="Google Shape;41;p162"/>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162"/>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62"/>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62"/>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62"/>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6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6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6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仅标题" type="titleOnly">
  <p:cSld name="TITLE_ONLY">
    <p:spTree>
      <p:nvGrpSpPr>
        <p:cNvPr id="1" name="Shape 49"/>
        <p:cNvGrpSpPr/>
        <p:nvPr/>
      </p:nvGrpSpPr>
      <p:grpSpPr>
        <a:xfrm>
          <a:off x="0" y="0"/>
          <a:ext cx="0" cy="0"/>
          <a:chOff x="0" y="0"/>
          <a:chExt cx="0" cy="0"/>
        </a:xfrm>
      </p:grpSpPr>
      <p:sp>
        <p:nvSpPr>
          <p:cNvPr id="50" name="Google Shape;50;p163"/>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6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63"/>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6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空白" type="blank">
  <p:cSld name="BLANK">
    <p:spTree>
      <p:nvGrpSpPr>
        <p:cNvPr id="1" name="Shape 54"/>
        <p:cNvGrpSpPr/>
        <p:nvPr/>
      </p:nvGrpSpPr>
      <p:grpSpPr>
        <a:xfrm>
          <a:off x="0" y="0"/>
          <a:ext cx="0" cy="0"/>
          <a:chOff x="0" y="0"/>
          <a:chExt cx="0" cy="0"/>
        </a:xfrm>
      </p:grpSpPr>
      <p:sp>
        <p:nvSpPr>
          <p:cNvPr id="55" name="Google Shape;55;p164"/>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64"/>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64"/>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内容与标题" type="objTx">
  <p:cSld name="OBJECT_WITH_CAPTION_TEXT">
    <p:spTree>
      <p:nvGrpSpPr>
        <p:cNvPr id="1" name="Shape 58"/>
        <p:cNvGrpSpPr/>
        <p:nvPr/>
      </p:nvGrpSpPr>
      <p:grpSpPr>
        <a:xfrm>
          <a:off x="0" y="0"/>
          <a:ext cx="0" cy="0"/>
          <a:chOff x="0" y="0"/>
          <a:chExt cx="0" cy="0"/>
        </a:xfrm>
      </p:grpSpPr>
      <p:sp>
        <p:nvSpPr>
          <p:cNvPr id="59" name="Google Shape;59;p165"/>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65"/>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65"/>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65"/>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165"/>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6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zh-TW"/>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图片与标题" type="picTx">
  <p:cSld name="PICTURE_WITH_CAPTION_TEXT">
    <p:spTree>
      <p:nvGrpSpPr>
        <p:cNvPr id="1" name="Shape 65"/>
        <p:cNvGrpSpPr/>
        <p:nvPr/>
      </p:nvGrpSpPr>
      <p:grpSpPr>
        <a:xfrm>
          <a:off x="0" y="0"/>
          <a:ext cx="0" cy="0"/>
          <a:chOff x="0" y="0"/>
          <a:chExt cx="0" cy="0"/>
        </a:xfrm>
      </p:grpSpPr>
      <p:sp>
        <p:nvSpPr>
          <p:cNvPr id="66" name="Google Shape;66;p166"/>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66"/>
          <p:cNvSpPr>
            <a:spLocks noGrp="1"/>
          </p:cNvSpPr>
          <p:nvPr>
            <p:ph type="pic" idx="2"/>
          </p:nvPr>
        </p:nvSpPr>
        <p:spPr>
          <a:xfrm>
            <a:off x="3887391" y="987426"/>
            <a:ext cx="4629150" cy="4873625"/>
          </a:xfrm>
          <a:prstGeom prst="rect">
            <a:avLst/>
          </a:prstGeom>
          <a:noFill/>
          <a:ln>
            <a:noFill/>
          </a:ln>
        </p:spPr>
      </p:sp>
      <p:sp>
        <p:nvSpPr>
          <p:cNvPr id="68" name="Google Shape;68;p166"/>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66"/>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66"/>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6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spcAft>
                <a:spcPts val="0"/>
              </a:spcAft>
              <a:buNone/>
              <a:defRPr/>
            </a:lvl1pPr>
            <a:lvl2pPr marL="0" lvl="1" indent="0" algn="r">
              <a:spcBef>
                <a:spcPts val="0"/>
              </a:spcBef>
              <a:spcAft>
                <a:spcPts val="0"/>
              </a:spcAft>
              <a:buNone/>
              <a:defRPr/>
            </a:lvl2pPr>
            <a:lvl3pPr marL="0" lvl="2" indent="0" algn="r">
              <a:spcBef>
                <a:spcPts val="0"/>
              </a:spcBef>
              <a:spcAft>
                <a:spcPts val="0"/>
              </a:spcAft>
              <a:buNone/>
              <a:defRPr/>
            </a:lvl3pPr>
            <a:lvl4pPr marL="0" lvl="3" indent="0" algn="r">
              <a:spcBef>
                <a:spcPts val="0"/>
              </a:spcBef>
              <a:spcAft>
                <a:spcPts val="0"/>
              </a:spcAft>
              <a:buNone/>
              <a:defRPr/>
            </a:lvl4pPr>
            <a:lvl5pPr marL="0" lvl="4" indent="0" algn="r">
              <a:spcBef>
                <a:spcPts val="0"/>
              </a:spcBef>
              <a:spcAft>
                <a:spcPts val="0"/>
              </a:spcAft>
              <a:buNone/>
              <a:defRPr/>
            </a:lvl5pPr>
            <a:lvl6pPr marL="0" lvl="5" indent="0" algn="r">
              <a:spcBef>
                <a:spcPts val="0"/>
              </a:spcBef>
              <a:spcAft>
                <a:spcPts val="0"/>
              </a:spcAft>
              <a:buNone/>
              <a:defRPr/>
            </a:lvl6pPr>
            <a:lvl7pPr marL="0" lvl="6" indent="0" algn="r">
              <a:spcBef>
                <a:spcPts val="0"/>
              </a:spcBef>
              <a:spcAft>
                <a:spcPts val="0"/>
              </a:spcAft>
              <a:buNone/>
              <a:defRPr/>
            </a:lvl7pPr>
            <a:lvl8pPr marL="0" lvl="7" indent="0" algn="r">
              <a:spcBef>
                <a:spcPts val="0"/>
              </a:spcBef>
              <a:spcAft>
                <a:spcPts val="0"/>
              </a:spcAft>
              <a:buNone/>
              <a:defRPr/>
            </a:lvl8pPr>
            <a:lvl9pPr marL="0" lvl="8" indent="0" algn="r">
              <a:spcBef>
                <a:spcPts val="0"/>
              </a:spcBef>
              <a:spcAft>
                <a:spcPts val="0"/>
              </a:spcAft>
              <a:buNone/>
              <a:defRPr/>
            </a:lvl9pPr>
          </a:lstStyle>
          <a:p>
            <a:pPr marL="0" lvl="0" indent="0" algn="r" rtl="0">
              <a:spcBef>
                <a:spcPts val="0"/>
              </a:spcBef>
              <a:spcAft>
                <a:spcPts val="0"/>
              </a:spcAft>
              <a:buNone/>
            </a:pPr>
            <a:fld id="{00000000-1234-1234-1234-123412341234}" type="slidenum">
              <a:rPr lang="zh-TW"/>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theme" Target="../theme/theme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9"/>
        <p:cNvGrpSpPr/>
        <p:nvPr/>
      </p:nvGrpSpPr>
      <p:grpSpPr>
        <a:xfrm>
          <a:off x="0" y="0"/>
          <a:ext cx="0" cy="0"/>
          <a:chOff x="0" y="0"/>
          <a:chExt cx="0" cy="0"/>
        </a:xfrm>
      </p:grpSpPr>
      <p:sp>
        <p:nvSpPr>
          <p:cNvPr id="10" name="Google Shape;10;p84"/>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84"/>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84"/>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13" name="Google Shape;13;p84"/>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Garamond"/>
                <a:ea typeface="Garamond"/>
                <a:cs typeface="Garamond"/>
                <a:sym typeface="Garamond"/>
              </a:defRPr>
            </a:lvl1pPr>
            <a:lvl2pPr marR="0" lvl="1"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2pPr>
            <a:lvl3pPr marR="0" lvl="2"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3pPr>
            <a:lvl4pPr marR="0" lvl="3"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4pPr>
            <a:lvl5pPr marR="0" lvl="4"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5pPr>
            <a:lvl6pPr marR="0" lvl="5"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6pPr>
            <a:lvl7pPr marR="0" lvl="6"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7pPr>
            <a:lvl8pPr marR="0" lvl="7"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8pPr>
            <a:lvl9pPr marR="0" lvl="8" algn="l" rtl="0">
              <a:spcBef>
                <a:spcPts val="0"/>
              </a:spcBef>
              <a:spcAft>
                <a:spcPts val="0"/>
              </a:spcAft>
              <a:buSzPts val="1400"/>
              <a:buNone/>
              <a:defRPr sz="1800" b="0" i="0" u="none" strike="noStrike" cap="none">
                <a:solidFill>
                  <a:schemeClr val="dk1"/>
                </a:solidFill>
                <a:latin typeface="Garamond"/>
                <a:ea typeface="Garamond"/>
                <a:cs typeface="Garamond"/>
                <a:sym typeface="Garamond"/>
              </a:defRPr>
            </a:lvl9pPr>
          </a:lstStyle>
          <a:p>
            <a:endParaRPr/>
          </a:p>
        </p:txBody>
      </p:sp>
      <p:sp>
        <p:nvSpPr>
          <p:cNvPr id="14" name="Google Shape;14;p84"/>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1200" b="0" i="0" u="none" strike="noStrike" cap="none">
                <a:solidFill>
                  <a:srgbClr val="888888"/>
                </a:solidFill>
                <a:latin typeface="Garamond"/>
                <a:ea typeface="Garamond"/>
                <a:cs typeface="Garamond"/>
                <a:sym typeface="Garamond"/>
              </a:defRPr>
            </a:lvl1pPr>
            <a:lvl2pPr marL="0" marR="0" lvl="1" indent="0" algn="r" rtl="0">
              <a:spcBef>
                <a:spcPts val="0"/>
              </a:spcBef>
              <a:spcAft>
                <a:spcPts val="0"/>
              </a:spcAft>
              <a:buNone/>
              <a:defRPr sz="1200" b="0" i="0" u="none" strike="noStrike" cap="none">
                <a:solidFill>
                  <a:srgbClr val="888888"/>
                </a:solidFill>
                <a:latin typeface="Garamond"/>
                <a:ea typeface="Garamond"/>
                <a:cs typeface="Garamond"/>
                <a:sym typeface="Garamond"/>
              </a:defRPr>
            </a:lvl2pPr>
            <a:lvl3pPr marL="0" marR="0" lvl="2" indent="0" algn="r" rtl="0">
              <a:spcBef>
                <a:spcPts val="0"/>
              </a:spcBef>
              <a:spcAft>
                <a:spcPts val="0"/>
              </a:spcAft>
              <a:buNone/>
              <a:defRPr sz="1200" b="0" i="0" u="none" strike="noStrike" cap="none">
                <a:solidFill>
                  <a:srgbClr val="888888"/>
                </a:solidFill>
                <a:latin typeface="Garamond"/>
                <a:ea typeface="Garamond"/>
                <a:cs typeface="Garamond"/>
                <a:sym typeface="Garamond"/>
              </a:defRPr>
            </a:lvl3pPr>
            <a:lvl4pPr marL="0" marR="0" lvl="3" indent="0" algn="r" rtl="0">
              <a:spcBef>
                <a:spcPts val="0"/>
              </a:spcBef>
              <a:spcAft>
                <a:spcPts val="0"/>
              </a:spcAft>
              <a:buNone/>
              <a:defRPr sz="1200" b="0" i="0" u="none" strike="noStrike" cap="none">
                <a:solidFill>
                  <a:srgbClr val="888888"/>
                </a:solidFill>
                <a:latin typeface="Garamond"/>
                <a:ea typeface="Garamond"/>
                <a:cs typeface="Garamond"/>
                <a:sym typeface="Garamond"/>
              </a:defRPr>
            </a:lvl4pPr>
            <a:lvl5pPr marL="0" marR="0" lvl="4" indent="0" algn="r" rtl="0">
              <a:spcBef>
                <a:spcPts val="0"/>
              </a:spcBef>
              <a:spcAft>
                <a:spcPts val="0"/>
              </a:spcAft>
              <a:buNone/>
              <a:defRPr sz="1200" b="0" i="0" u="none" strike="noStrike" cap="none">
                <a:solidFill>
                  <a:srgbClr val="888888"/>
                </a:solidFill>
                <a:latin typeface="Garamond"/>
                <a:ea typeface="Garamond"/>
                <a:cs typeface="Garamond"/>
                <a:sym typeface="Garamond"/>
              </a:defRPr>
            </a:lvl5pPr>
            <a:lvl6pPr marL="0" marR="0" lvl="5" indent="0" algn="r" rtl="0">
              <a:spcBef>
                <a:spcPts val="0"/>
              </a:spcBef>
              <a:spcAft>
                <a:spcPts val="0"/>
              </a:spcAft>
              <a:buNone/>
              <a:defRPr sz="1200" b="0" i="0" u="none" strike="noStrike" cap="none">
                <a:solidFill>
                  <a:srgbClr val="888888"/>
                </a:solidFill>
                <a:latin typeface="Garamond"/>
                <a:ea typeface="Garamond"/>
                <a:cs typeface="Garamond"/>
                <a:sym typeface="Garamond"/>
              </a:defRPr>
            </a:lvl6pPr>
            <a:lvl7pPr marL="0" marR="0" lvl="6" indent="0" algn="r" rtl="0">
              <a:spcBef>
                <a:spcPts val="0"/>
              </a:spcBef>
              <a:spcAft>
                <a:spcPts val="0"/>
              </a:spcAft>
              <a:buNone/>
              <a:defRPr sz="1200" b="0" i="0" u="none" strike="noStrike" cap="none">
                <a:solidFill>
                  <a:srgbClr val="888888"/>
                </a:solidFill>
                <a:latin typeface="Garamond"/>
                <a:ea typeface="Garamond"/>
                <a:cs typeface="Garamond"/>
                <a:sym typeface="Garamond"/>
              </a:defRPr>
            </a:lvl7pPr>
            <a:lvl8pPr marL="0" marR="0" lvl="7" indent="0" algn="r" rtl="0">
              <a:spcBef>
                <a:spcPts val="0"/>
              </a:spcBef>
              <a:spcAft>
                <a:spcPts val="0"/>
              </a:spcAft>
              <a:buNone/>
              <a:defRPr sz="1200" b="0" i="0" u="none" strike="noStrike" cap="none">
                <a:solidFill>
                  <a:srgbClr val="888888"/>
                </a:solidFill>
                <a:latin typeface="Garamond"/>
                <a:ea typeface="Garamond"/>
                <a:cs typeface="Garamond"/>
                <a:sym typeface="Garamond"/>
              </a:defRPr>
            </a:lvl8pPr>
            <a:lvl9pPr marL="0" marR="0" lvl="8" indent="0" algn="r" rtl="0">
              <a:spcBef>
                <a:spcPts val="0"/>
              </a:spcBef>
              <a:spcAft>
                <a:spcPts val="0"/>
              </a:spcAft>
              <a:buNone/>
              <a:defRPr sz="1200" b="0" i="0" u="none" strike="noStrike" cap="none">
                <a:solidFill>
                  <a:srgbClr val="888888"/>
                </a:solidFill>
                <a:latin typeface="Garamond"/>
                <a:ea typeface="Garamond"/>
                <a:cs typeface="Garamond"/>
                <a:sym typeface="Garamond"/>
              </a:defRPr>
            </a:lvl9pPr>
          </a:lstStyle>
          <a:p>
            <a:pPr marL="0" lvl="0" indent="0" algn="r" rtl="0">
              <a:spcBef>
                <a:spcPts val="0"/>
              </a:spcBef>
              <a:spcAft>
                <a:spcPts val="0"/>
              </a:spcAft>
              <a:buNone/>
            </a:pPr>
            <a:fld id="{00000000-1234-1234-1234-123412341234}" type="slidenum">
              <a:rPr lang="zh-TW"/>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23"/>
        <p:cNvGrpSpPr/>
        <p:nvPr/>
      </p:nvGrpSpPr>
      <p:grpSpPr>
        <a:xfrm>
          <a:off x="0" y="0"/>
          <a:ext cx="0" cy="0"/>
          <a:chOff x="0" y="0"/>
          <a:chExt cx="0" cy="0"/>
        </a:xfrm>
      </p:grpSpPr>
      <p:sp>
        <p:nvSpPr>
          <p:cNvPr id="124" name="Google Shape;124;p89"/>
          <p:cNvSpPr txBox="1">
            <a:spLocks noGrp="1"/>
          </p:cNvSpPr>
          <p:nvPr>
            <p:ph type="title"/>
          </p:nvPr>
        </p:nvSpPr>
        <p:spPr>
          <a:xfrm>
            <a:off x="304800" y="152400"/>
            <a:ext cx="8534400" cy="3810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2000" b="0" i="0" u="sng" strike="noStrike" cap="none">
                <a:solidFill>
                  <a:schemeClr val="lt2"/>
                </a:solidFill>
                <a:latin typeface="Arial"/>
                <a:ea typeface="Arial"/>
                <a:cs typeface="Arial"/>
                <a:sym typeface="Arial"/>
              </a:defRPr>
            </a:lvl1pPr>
            <a:lvl2pPr marR="0" lvl="1" algn="l" rtl="0">
              <a:spcBef>
                <a:spcPts val="0"/>
              </a:spcBef>
              <a:spcAft>
                <a:spcPts val="0"/>
              </a:spcAft>
              <a:buSzPts val="1400"/>
              <a:buNone/>
              <a:defRPr sz="2000" b="0" i="0" u="sng" strike="noStrike" cap="none">
                <a:solidFill>
                  <a:schemeClr val="lt2"/>
                </a:solidFill>
                <a:latin typeface="Arial"/>
                <a:ea typeface="Arial"/>
                <a:cs typeface="Arial"/>
                <a:sym typeface="Arial"/>
              </a:defRPr>
            </a:lvl2pPr>
            <a:lvl3pPr marR="0" lvl="2" algn="l" rtl="0">
              <a:spcBef>
                <a:spcPts val="0"/>
              </a:spcBef>
              <a:spcAft>
                <a:spcPts val="0"/>
              </a:spcAft>
              <a:buSzPts val="1400"/>
              <a:buNone/>
              <a:defRPr sz="2000" b="0" i="0" u="sng" strike="noStrike" cap="none">
                <a:solidFill>
                  <a:schemeClr val="lt2"/>
                </a:solidFill>
                <a:latin typeface="Arial"/>
                <a:ea typeface="Arial"/>
                <a:cs typeface="Arial"/>
                <a:sym typeface="Arial"/>
              </a:defRPr>
            </a:lvl3pPr>
            <a:lvl4pPr marR="0" lvl="3" algn="l" rtl="0">
              <a:spcBef>
                <a:spcPts val="0"/>
              </a:spcBef>
              <a:spcAft>
                <a:spcPts val="0"/>
              </a:spcAft>
              <a:buSzPts val="1400"/>
              <a:buNone/>
              <a:defRPr sz="2000" b="0" i="0" u="sng" strike="noStrike" cap="none">
                <a:solidFill>
                  <a:schemeClr val="lt2"/>
                </a:solidFill>
                <a:latin typeface="Arial"/>
                <a:ea typeface="Arial"/>
                <a:cs typeface="Arial"/>
                <a:sym typeface="Arial"/>
              </a:defRPr>
            </a:lvl4pPr>
            <a:lvl5pPr marR="0" lvl="4" algn="l" rtl="0">
              <a:spcBef>
                <a:spcPts val="0"/>
              </a:spcBef>
              <a:spcAft>
                <a:spcPts val="0"/>
              </a:spcAft>
              <a:buSzPts val="1400"/>
              <a:buNone/>
              <a:defRPr sz="2000" b="0" i="0" u="sng" strike="noStrike" cap="none">
                <a:solidFill>
                  <a:schemeClr val="lt2"/>
                </a:solidFill>
                <a:latin typeface="Arial"/>
                <a:ea typeface="Arial"/>
                <a:cs typeface="Arial"/>
                <a:sym typeface="Arial"/>
              </a:defRPr>
            </a:lvl5pPr>
            <a:lvl6pPr marR="0" lvl="5" algn="l" rtl="0">
              <a:spcBef>
                <a:spcPts val="0"/>
              </a:spcBef>
              <a:spcAft>
                <a:spcPts val="0"/>
              </a:spcAft>
              <a:buSzPts val="1400"/>
              <a:buNone/>
              <a:defRPr sz="2000" b="0" i="0" u="sng" strike="noStrike" cap="none">
                <a:solidFill>
                  <a:schemeClr val="lt2"/>
                </a:solidFill>
                <a:latin typeface="Arial"/>
                <a:ea typeface="Arial"/>
                <a:cs typeface="Arial"/>
                <a:sym typeface="Arial"/>
              </a:defRPr>
            </a:lvl6pPr>
            <a:lvl7pPr marR="0" lvl="6" algn="l" rtl="0">
              <a:spcBef>
                <a:spcPts val="0"/>
              </a:spcBef>
              <a:spcAft>
                <a:spcPts val="0"/>
              </a:spcAft>
              <a:buSzPts val="1400"/>
              <a:buNone/>
              <a:defRPr sz="2000" b="0" i="0" u="sng" strike="noStrike" cap="none">
                <a:solidFill>
                  <a:schemeClr val="lt2"/>
                </a:solidFill>
                <a:latin typeface="Arial"/>
                <a:ea typeface="Arial"/>
                <a:cs typeface="Arial"/>
                <a:sym typeface="Arial"/>
              </a:defRPr>
            </a:lvl7pPr>
            <a:lvl8pPr marR="0" lvl="7" algn="l" rtl="0">
              <a:spcBef>
                <a:spcPts val="0"/>
              </a:spcBef>
              <a:spcAft>
                <a:spcPts val="0"/>
              </a:spcAft>
              <a:buSzPts val="1400"/>
              <a:buNone/>
              <a:defRPr sz="2000" b="0" i="0" u="sng" strike="noStrike" cap="none">
                <a:solidFill>
                  <a:schemeClr val="lt2"/>
                </a:solidFill>
                <a:latin typeface="Arial"/>
                <a:ea typeface="Arial"/>
                <a:cs typeface="Arial"/>
                <a:sym typeface="Arial"/>
              </a:defRPr>
            </a:lvl8pPr>
            <a:lvl9pPr marR="0" lvl="8" algn="l" rtl="0">
              <a:spcBef>
                <a:spcPts val="0"/>
              </a:spcBef>
              <a:spcAft>
                <a:spcPts val="0"/>
              </a:spcAft>
              <a:buSzPts val="1400"/>
              <a:buNone/>
              <a:defRPr sz="2000" b="0" i="0" u="sng" strike="noStrike" cap="none">
                <a:solidFill>
                  <a:schemeClr val="lt2"/>
                </a:solidFill>
                <a:latin typeface="Arial"/>
                <a:ea typeface="Arial"/>
                <a:cs typeface="Arial"/>
                <a:sym typeface="Arial"/>
              </a:defRPr>
            </a:lvl9pPr>
          </a:lstStyle>
          <a:p>
            <a:endParaRPr/>
          </a:p>
        </p:txBody>
      </p:sp>
      <p:sp>
        <p:nvSpPr>
          <p:cNvPr id="125" name="Google Shape;125;p89"/>
          <p:cNvSpPr txBox="1">
            <a:spLocks noGrp="1"/>
          </p:cNvSpPr>
          <p:nvPr>
            <p:ph type="body" idx="1"/>
          </p:nvPr>
        </p:nvSpPr>
        <p:spPr>
          <a:xfrm>
            <a:off x="228600" y="609600"/>
            <a:ext cx="8610600" cy="6096000"/>
          </a:xfrm>
          <a:prstGeom prst="rect">
            <a:avLst/>
          </a:prstGeom>
          <a:noFill/>
          <a:ln>
            <a:noFill/>
          </a:ln>
        </p:spPr>
        <p:txBody>
          <a:bodyPr spcFirstLastPara="1" wrap="square" lIns="91425" tIns="45700" rIns="91425" bIns="45700" anchor="t" anchorCtr="0">
            <a:noAutofit/>
          </a:bodyPr>
          <a:lstStyle>
            <a:lvl1pPr marL="457200" marR="0" lvl="0" indent="-228600" algn="ctr" rtl="0">
              <a:spcBef>
                <a:spcPts val="0"/>
              </a:spcBef>
              <a:spcAft>
                <a:spcPts val="0"/>
              </a:spcAft>
              <a:buSzPts val="1400"/>
              <a:buNone/>
              <a:defRPr sz="4800" b="0" i="0" u="none" strike="noStrike" cap="none">
                <a:solidFill>
                  <a:schemeClr val="lt1"/>
                </a:solidFill>
                <a:latin typeface="Arial"/>
                <a:ea typeface="Arial"/>
                <a:cs typeface="Arial"/>
                <a:sym typeface="Arial"/>
              </a:defRPr>
            </a:lvl1pPr>
            <a:lvl2pPr marL="914400" marR="0" lvl="1" indent="-406400" algn="l" rtl="0">
              <a:spcBef>
                <a:spcPts val="560"/>
              </a:spcBef>
              <a:spcAft>
                <a:spcPts val="0"/>
              </a:spcAft>
              <a:buClr>
                <a:schemeClr val="lt1"/>
              </a:buClr>
              <a:buSzPts val="2800"/>
              <a:buFont typeface="Arial"/>
              <a:buChar char="–"/>
              <a:defRPr sz="2800" b="0" i="0" u="none" strike="noStrike" cap="none">
                <a:solidFill>
                  <a:schemeClr val="lt1"/>
                </a:solidFill>
                <a:latin typeface="Arial"/>
                <a:ea typeface="Arial"/>
                <a:cs typeface="Arial"/>
                <a:sym typeface="Arial"/>
              </a:defRPr>
            </a:lvl2pPr>
            <a:lvl3pPr marL="1371600" marR="0" lvl="2" indent="-381000" algn="l" rtl="0">
              <a:spcBef>
                <a:spcPts val="480"/>
              </a:spcBef>
              <a:spcAft>
                <a:spcPts val="0"/>
              </a:spcAft>
              <a:buClr>
                <a:schemeClr val="lt1"/>
              </a:buClr>
              <a:buSzPts val="2400"/>
              <a:buFont typeface="Arial"/>
              <a:buChar char="•"/>
              <a:defRPr sz="2400" b="0" i="0" u="none" strike="noStrike" cap="none">
                <a:solidFill>
                  <a:schemeClr val="lt1"/>
                </a:solidFill>
                <a:latin typeface="Arial"/>
                <a:ea typeface="Arial"/>
                <a:cs typeface="Arial"/>
                <a:sym typeface="Arial"/>
              </a:defRPr>
            </a:lvl3pPr>
            <a:lvl4pPr marL="1828800" marR="0" lvl="3"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4pPr>
            <a:lvl5pPr marL="2286000" marR="0" lvl="4"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5pPr>
            <a:lvl6pPr marL="2743200" marR="0" lvl="5"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6pPr>
            <a:lvl7pPr marL="3200400" marR="0" lvl="6"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7pPr>
            <a:lvl8pPr marL="3657600" marR="0" lvl="7"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8pPr>
            <a:lvl9pPr marL="4114800" marR="0" lvl="8" indent="-355600" algn="l" rtl="0">
              <a:spcBef>
                <a:spcPts val="400"/>
              </a:spcBef>
              <a:spcAft>
                <a:spcPts val="0"/>
              </a:spcAft>
              <a:buClr>
                <a:schemeClr val="lt1"/>
              </a:buClr>
              <a:buSzPts val="2000"/>
              <a:buFont typeface="Arial"/>
              <a:buChar char="»"/>
              <a:defRPr sz="2000" b="0" i="0" u="none" strike="noStrike" cap="none">
                <a:solidFill>
                  <a:schemeClr val="lt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Shape 815"/>
        <p:cNvGrpSpPr/>
        <p:nvPr/>
      </p:nvGrpSpPr>
      <p:grpSpPr>
        <a:xfrm>
          <a:off x="0" y="0"/>
          <a:ext cx="0" cy="0"/>
          <a:chOff x="0" y="0"/>
          <a:chExt cx="0" cy="0"/>
        </a:xfrm>
      </p:grpSpPr>
      <p:sp>
        <p:nvSpPr>
          <p:cNvPr id="816" name="Google Shape;816;p45" descr="Here is the link for Sunday's sermon &amp;... - Van Riper Ellis ..."/>
          <p:cNvSpPr/>
          <p:nvPr/>
        </p:nvSpPr>
        <p:spPr>
          <a:xfrm>
            <a:off x="155575" y="-144463"/>
            <a:ext cx="304800" cy="304801"/>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lt1"/>
              </a:solidFill>
              <a:latin typeface="Garamond"/>
              <a:ea typeface="Garamond"/>
              <a:cs typeface="Garamond"/>
              <a:sym typeface="Garamond"/>
            </a:endParaRPr>
          </a:p>
        </p:txBody>
      </p:sp>
      <p:sp>
        <p:nvSpPr>
          <p:cNvPr id="817" name="Google Shape;817;p45" descr="Here is the link for Sunday's sermon &amp;... - Van Riper Ellis ..."/>
          <p:cNvSpPr/>
          <p:nvPr/>
        </p:nvSpPr>
        <p:spPr>
          <a:xfrm>
            <a:off x="307975" y="7937"/>
            <a:ext cx="304800" cy="304801"/>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lt1"/>
              </a:solidFill>
              <a:latin typeface="Garamond"/>
              <a:ea typeface="Garamond"/>
              <a:cs typeface="Garamond"/>
              <a:sym typeface="Garamond"/>
            </a:endParaRPr>
          </a:p>
        </p:txBody>
      </p:sp>
      <p:pic>
        <p:nvPicPr>
          <p:cNvPr id="818" name="Google Shape;818;p45"/>
          <p:cNvPicPr preferRelativeResize="0"/>
          <p:nvPr/>
        </p:nvPicPr>
        <p:blipFill rotWithShape="1">
          <a:blip r:embed="rId3">
            <a:alphaModFix/>
          </a:blip>
          <a:srcRect/>
          <a:stretch/>
        </p:blipFill>
        <p:spPr>
          <a:xfrm>
            <a:off x="460375" y="3132690"/>
            <a:ext cx="8476313" cy="2810911"/>
          </a:xfrm>
          <a:prstGeom prst="rect">
            <a:avLst/>
          </a:prstGeom>
          <a:noFill/>
          <a:ln>
            <a:noFill/>
          </a:ln>
        </p:spPr>
      </p:pic>
      <p:sp>
        <p:nvSpPr>
          <p:cNvPr id="819" name="Google Shape;819;p45"/>
          <p:cNvSpPr txBox="1"/>
          <p:nvPr/>
        </p:nvSpPr>
        <p:spPr>
          <a:xfrm>
            <a:off x="2544736" y="1524000"/>
            <a:ext cx="4307589" cy="132343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zh-TW" sz="8000" b="1">
                <a:solidFill>
                  <a:srgbClr val="FFFF00"/>
                </a:solidFill>
                <a:latin typeface="KaiTi"/>
                <a:ea typeface="KaiTi"/>
                <a:cs typeface="KaiTi"/>
                <a:sym typeface="KaiTi"/>
              </a:rPr>
              <a:t>主日信息</a:t>
            </a:r>
            <a:endParaRPr sz="8000" b="1">
              <a:solidFill>
                <a:srgbClr val="FFFF00"/>
              </a:solidFill>
              <a:latin typeface="KaiTi"/>
              <a:ea typeface="KaiTi"/>
              <a:cs typeface="KaiTi"/>
              <a:sym typeface="KaiTi"/>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64"/>
        <p:cNvGrpSpPr/>
        <p:nvPr/>
      </p:nvGrpSpPr>
      <p:grpSpPr>
        <a:xfrm>
          <a:off x="0" y="0"/>
          <a:ext cx="0" cy="0"/>
          <a:chOff x="0" y="0"/>
          <a:chExt cx="0" cy="0"/>
        </a:xfrm>
      </p:grpSpPr>
      <p:sp>
        <p:nvSpPr>
          <p:cNvPr id="865" name="Google Shape;865;p54"/>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zh-TW" sz="3200" b="1" u="sng">
                <a:solidFill>
                  <a:schemeClr val="lt1"/>
                </a:solidFill>
                <a:latin typeface="Microsoft Yahei"/>
                <a:ea typeface="Microsoft Yahei"/>
                <a:cs typeface="Microsoft Yahei"/>
                <a:sym typeface="Microsoft Yahei"/>
              </a:rPr>
              <a:t>【</a:t>
            </a:r>
            <a:r>
              <a:rPr lang="zh-TW" sz="3200" b="1" u="sng">
                <a:solidFill>
                  <a:schemeClr val="lt1"/>
                </a:solidFill>
              </a:rPr>
              <a:t>路加福音 Luke 18:9-14】</a:t>
            </a:r>
            <a:endParaRPr/>
          </a:p>
          <a:p>
            <a:pPr marL="0" lvl="0" indent="0" algn="l" rtl="0">
              <a:lnSpc>
                <a:spcPct val="112000"/>
              </a:lnSpc>
              <a:spcBef>
                <a:spcPts val="1000"/>
              </a:spcBef>
              <a:spcAft>
                <a:spcPts val="0"/>
              </a:spcAft>
              <a:buClr>
                <a:srgbClr val="FFFF00"/>
              </a:buClr>
              <a:buSzPts val="3200"/>
              <a:buNone/>
            </a:pPr>
            <a:r>
              <a:rPr lang="zh-TW" sz="3200" b="1">
                <a:solidFill>
                  <a:srgbClr val="FFFF00"/>
                </a:solidFill>
              </a:rPr>
              <a:t>11 法利赛人站着，自言自语地祷告说：‘　神啊，我感谢你，我不像别人勒索、不义、奸淫，也不像这个税吏。</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zh-TW" sz="3200" b="1">
                <a:solidFill>
                  <a:schemeClr val="lt1"/>
                </a:solidFill>
              </a:rPr>
              <a:t>The Pharisee stood and prayed thus with himself, ‘God, I thank You that I am not like other men—extortioners, unjust, adulterers, or even as this tax collector.</a:t>
            </a:r>
            <a:endParaRPr/>
          </a:p>
          <a:p>
            <a:pPr marL="0" lvl="0" indent="0" algn="l" rtl="0">
              <a:lnSpc>
                <a:spcPct val="112000"/>
              </a:lnSpc>
              <a:spcBef>
                <a:spcPts val="1000"/>
              </a:spcBef>
              <a:spcAft>
                <a:spcPts val="0"/>
              </a:spcAft>
              <a:buClr>
                <a:srgbClr val="FFFF00"/>
              </a:buClr>
              <a:buSzPts val="3200"/>
              <a:buNone/>
            </a:pPr>
            <a:r>
              <a:rPr lang="zh-TW" sz="3200" b="1">
                <a:solidFill>
                  <a:srgbClr val="FFFF00"/>
                </a:solidFill>
              </a:rPr>
              <a:t>12 我一个礼拜禁食两次，凡我所得的，都捐上十分之一。’ </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zh-TW" sz="3200" b="1">
                <a:solidFill>
                  <a:schemeClr val="lt1"/>
                </a:solidFill>
              </a:rPr>
              <a:t>I fast twice a week; I give tithes of all that I possess.’</a:t>
            </a:r>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869"/>
        <p:cNvGrpSpPr/>
        <p:nvPr/>
      </p:nvGrpSpPr>
      <p:grpSpPr>
        <a:xfrm>
          <a:off x="0" y="0"/>
          <a:ext cx="0" cy="0"/>
          <a:chOff x="0" y="0"/>
          <a:chExt cx="0" cy="0"/>
        </a:xfrm>
      </p:grpSpPr>
      <p:sp>
        <p:nvSpPr>
          <p:cNvPr id="870" name="Google Shape;870;p55"/>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zh-TW" sz="3200" b="1" u="sng">
                <a:solidFill>
                  <a:schemeClr val="lt1"/>
                </a:solidFill>
                <a:latin typeface="Microsoft Yahei"/>
                <a:ea typeface="Microsoft Yahei"/>
                <a:cs typeface="Microsoft Yahei"/>
                <a:sym typeface="Microsoft Yahei"/>
              </a:rPr>
              <a:t>【</a:t>
            </a:r>
            <a:r>
              <a:rPr lang="zh-TW" sz="3200" b="1" u="sng">
                <a:solidFill>
                  <a:schemeClr val="lt1"/>
                </a:solidFill>
              </a:rPr>
              <a:t>路加福音 Luke 18:9-14】</a:t>
            </a:r>
            <a:endParaRPr/>
          </a:p>
          <a:p>
            <a:pPr marL="0" lvl="0" indent="0" algn="l" rtl="0">
              <a:lnSpc>
                <a:spcPct val="112000"/>
              </a:lnSpc>
              <a:spcBef>
                <a:spcPts val="1000"/>
              </a:spcBef>
              <a:spcAft>
                <a:spcPts val="0"/>
              </a:spcAft>
              <a:buClr>
                <a:srgbClr val="FFFF00"/>
              </a:buClr>
              <a:buSzPts val="3200"/>
              <a:buNone/>
            </a:pPr>
            <a:r>
              <a:rPr lang="zh-TW" sz="3200" b="1">
                <a:solidFill>
                  <a:srgbClr val="FFFF00"/>
                </a:solidFill>
              </a:rPr>
              <a:t>13 那税吏远远地站着，连举目望天也不敢，只捶着胸说：‘　神啊，开恩可怜我这个罪人！’</a:t>
            </a:r>
            <a:endParaRPr sz="3200" b="1">
              <a:solidFill>
                <a:srgbClr val="FFFF00"/>
              </a:solidFill>
            </a:endParaRPr>
          </a:p>
          <a:p>
            <a:pPr marL="0" lvl="0" indent="0" algn="l" rtl="0">
              <a:lnSpc>
                <a:spcPct val="100000"/>
              </a:lnSpc>
              <a:spcBef>
                <a:spcPts val="1000"/>
              </a:spcBef>
              <a:spcAft>
                <a:spcPts val="0"/>
              </a:spcAft>
              <a:buClr>
                <a:schemeClr val="lt1"/>
              </a:buClr>
              <a:buSzPts val="3200"/>
              <a:buNone/>
            </a:pPr>
            <a:r>
              <a:rPr lang="zh-TW" sz="3200" b="1">
                <a:solidFill>
                  <a:schemeClr val="lt1"/>
                </a:solidFill>
              </a:rPr>
              <a:t>And the tax collector, standing afar off, would not so much as raise his eyes to heaven, but beat his breast, saying, ‘God, be merciful to me a sinner!’</a:t>
            </a:r>
            <a:endParaRPr/>
          </a:p>
          <a:p>
            <a:pPr marL="0" lvl="0" indent="0" algn="l" rtl="0">
              <a:lnSpc>
                <a:spcPct val="112000"/>
              </a:lnSpc>
              <a:spcBef>
                <a:spcPts val="1000"/>
              </a:spcBef>
              <a:spcAft>
                <a:spcPts val="0"/>
              </a:spcAft>
              <a:buClr>
                <a:srgbClr val="FFFF00"/>
              </a:buClr>
              <a:buSzPts val="3200"/>
              <a:buNone/>
            </a:pPr>
            <a:r>
              <a:rPr lang="zh-TW" sz="3200" b="1">
                <a:solidFill>
                  <a:srgbClr val="FFFF00"/>
                </a:solidFill>
              </a:rPr>
              <a:t>14 我告诉你们：这人回家去比那人倒算为义了。因为，凡自高的，必降为卑；自卑的，必升为高。”</a:t>
            </a:r>
            <a:endParaRPr/>
          </a:p>
          <a:p>
            <a:pPr marL="0" lvl="0" indent="0" algn="l" rtl="0">
              <a:lnSpc>
                <a:spcPct val="100000"/>
              </a:lnSpc>
              <a:spcBef>
                <a:spcPts val="1000"/>
              </a:spcBef>
              <a:spcAft>
                <a:spcPts val="0"/>
              </a:spcAft>
              <a:buClr>
                <a:schemeClr val="lt1"/>
              </a:buClr>
              <a:buSzPts val="3200"/>
              <a:buNone/>
            </a:pPr>
            <a:r>
              <a:rPr lang="zh-TW" sz="3200" b="1">
                <a:solidFill>
                  <a:schemeClr val="lt1"/>
                </a:solidFill>
              </a:rPr>
              <a:t>I tell you, this man went down to his house justified rather than the other; for everyone who exalts himself will be humbled, and he who humbles himself will be exalted.”</a:t>
            </a:r>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874"/>
        <p:cNvGrpSpPr/>
        <p:nvPr/>
      </p:nvGrpSpPr>
      <p:grpSpPr>
        <a:xfrm>
          <a:off x="0" y="0"/>
          <a:ext cx="0" cy="0"/>
          <a:chOff x="0" y="0"/>
          <a:chExt cx="0" cy="0"/>
        </a:xfrm>
      </p:grpSpPr>
      <p:sp>
        <p:nvSpPr>
          <p:cNvPr id="875" name="Google Shape;875;p56"/>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zh-TW" sz="3200" b="1" u="sng">
                <a:solidFill>
                  <a:schemeClr val="lt1"/>
                </a:solidFill>
                <a:latin typeface="Microsoft Yahei"/>
                <a:ea typeface="Microsoft Yahei"/>
                <a:cs typeface="Microsoft Yahei"/>
                <a:sym typeface="Microsoft Yahei"/>
              </a:rPr>
              <a:t>【</a:t>
            </a:r>
            <a:r>
              <a:rPr lang="zh-TW" sz="3200" b="1" u="sng">
                <a:solidFill>
                  <a:schemeClr val="lt1"/>
                </a:solidFill>
              </a:rPr>
              <a:t>哥林多前书 1 Corinthians 10:10-11】</a:t>
            </a:r>
            <a:endParaRPr/>
          </a:p>
          <a:p>
            <a:pPr marL="0" lvl="0" indent="0" algn="l" rtl="0">
              <a:lnSpc>
                <a:spcPct val="112000"/>
              </a:lnSpc>
              <a:spcBef>
                <a:spcPts val="1000"/>
              </a:spcBef>
              <a:spcAft>
                <a:spcPts val="0"/>
              </a:spcAft>
              <a:buClr>
                <a:srgbClr val="FFFF00"/>
              </a:buClr>
              <a:buSzPts val="3200"/>
              <a:buNone/>
            </a:pPr>
            <a:r>
              <a:rPr lang="zh-TW" sz="3200" b="1">
                <a:solidFill>
                  <a:srgbClr val="FFFF00"/>
                </a:solidFill>
              </a:rPr>
              <a:t>10 </a:t>
            </a:r>
            <a:r>
              <a:rPr lang="zh-TW" sz="3200" b="1">
                <a:solidFill>
                  <a:srgbClr val="FFFF00"/>
                </a:solidFill>
                <a:latin typeface="Microsoft Yahei"/>
                <a:ea typeface="Microsoft Yahei"/>
                <a:cs typeface="Microsoft Yahei"/>
                <a:sym typeface="Microsoft Yahei"/>
              </a:rPr>
              <a:t>你们也不要发怨言，像他们有发怨言的，就被灭命的所灭。</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zh-TW" sz="3200" b="1">
                <a:solidFill>
                  <a:schemeClr val="lt1"/>
                </a:solidFill>
              </a:rPr>
              <a:t>nor complain, as some of them also complained, and were destroyed by the destroyer.</a:t>
            </a:r>
            <a:endParaRPr/>
          </a:p>
          <a:p>
            <a:pPr marL="0" lvl="0" indent="0" algn="l" rtl="0">
              <a:lnSpc>
                <a:spcPct val="112000"/>
              </a:lnSpc>
              <a:spcBef>
                <a:spcPts val="1000"/>
              </a:spcBef>
              <a:spcAft>
                <a:spcPts val="0"/>
              </a:spcAft>
              <a:buClr>
                <a:srgbClr val="FFFF00"/>
              </a:buClr>
              <a:buSzPts val="3200"/>
              <a:buNone/>
            </a:pPr>
            <a:r>
              <a:rPr lang="zh-TW" sz="3200" b="1">
                <a:solidFill>
                  <a:srgbClr val="FFFF00"/>
                </a:solidFill>
              </a:rPr>
              <a:t>11 </a:t>
            </a:r>
            <a:r>
              <a:rPr lang="zh-TW" sz="3200" b="1">
                <a:solidFill>
                  <a:srgbClr val="FFFF00"/>
                </a:solidFill>
                <a:latin typeface="Microsoft Yahei"/>
                <a:ea typeface="Microsoft Yahei"/>
                <a:cs typeface="Microsoft Yahei"/>
                <a:sym typeface="Microsoft Yahei"/>
              </a:rPr>
              <a:t>他们遭遇这些事都要作为鉴戒，并且写在经上，正是警戒我们这末世的人。</a:t>
            </a:r>
            <a:endParaRPr/>
          </a:p>
          <a:p>
            <a:pPr marL="0" lvl="0" indent="0" algn="l" rtl="0">
              <a:lnSpc>
                <a:spcPct val="112000"/>
              </a:lnSpc>
              <a:spcBef>
                <a:spcPts val="1000"/>
              </a:spcBef>
              <a:spcAft>
                <a:spcPts val="0"/>
              </a:spcAft>
              <a:buClr>
                <a:schemeClr val="lt1"/>
              </a:buClr>
              <a:buSzPts val="3200"/>
              <a:buNone/>
            </a:pPr>
            <a:r>
              <a:rPr lang="zh-TW" sz="3200" b="1">
                <a:solidFill>
                  <a:schemeClr val="lt1"/>
                </a:solidFill>
              </a:rPr>
              <a:t>Now all these things happened to them as examples, and they were written for our admonition, upon whom the ends of the ages have come.</a:t>
            </a:r>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879"/>
        <p:cNvGrpSpPr/>
        <p:nvPr/>
      </p:nvGrpSpPr>
      <p:grpSpPr>
        <a:xfrm>
          <a:off x="0" y="0"/>
          <a:ext cx="0" cy="0"/>
          <a:chOff x="0" y="0"/>
          <a:chExt cx="0" cy="0"/>
        </a:xfrm>
      </p:grpSpPr>
      <p:sp>
        <p:nvSpPr>
          <p:cNvPr id="880" name="Google Shape;880;p57"/>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zh-TW" sz="3200" b="1" u="sng">
                <a:solidFill>
                  <a:schemeClr val="lt1"/>
                </a:solidFill>
                <a:latin typeface="Microsoft Yahei"/>
                <a:ea typeface="Microsoft Yahei"/>
                <a:cs typeface="Microsoft Yahei"/>
                <a:sym typeface="Microsoft Yahei"/>
              </a:rPr>
              <a:t>【</a:t>
            </a:r>
            <a:r>
              <a:rPr lang="zh-TW" sz="3200" b="1" u="sng">
                <a:solidFill>
                  <a:schemeClr val="lt1"/>
                </a:solidFill>
              </a:rPr>
              <a:t>哥林多前书 1 Corinthians 9:16-17】</a:t>
            </a:r>
            <a:endParaRPr/>
          </a:p>
          <a:p>
            <a:pPr marL="0" lvl="0" indent="0" algn="l" rtl="0">
              <a:lnSpc>
                <a:spcPct val="112000"/>
              </a:lnSpc>
              <a:spcBef>
                <a:spcPts val="1000"/>
              </a:spcBef>
              <a:spcAft>
                <a:spcPts val="0"/>
              </a:spcAft>
              <a:buClr>
                <a:srgbClr val="FFFF00"/>
              </a:buClr>
              <a:buSzPts val="3200"/>
              <a:buNone/>
            </a:pPr>
            <a:r>
              <a:rPr lang="zh-TW" sz="3200" b="1">
                <a:solidFill>
                  <a:srgbClr val="FFFF00"/>
                </a:solidFill>
              </a:rPr>
              <a:t>16 </a:t>
            </a:r>
            <a:r>
              <a:rPr lang="zh-TW" sz="3200" b="1">
                <a:solidFill>
                  <a:srgbClr val="FFFF00"/>
                </a:solidFill>
                <a:latin typeface="Microsoft Yahei"/>
                <a:ea typeface="Microsoft Yahei"/>
                <a:cs typeface="Microsoft Yahei"/>
                <a:sym typeface="Microsoft Yahei"/>
              </a:rPr>
              <a:t>我传福音原没有可夸的，因为我是不得已的；若不传福音，我便有祸了。</a:t>
            </a:r>
            <a:endParaRPr/>
          </a:p>
          <a:p>
            <a:pPr marL="0" lvl="0" indent="0" algn="l" rtl="0">
              <a:lnSpc>
                <a:spcPct val="112000"/>
              </a:lnSpc>
              <a:spcBef>
                <a:spcPts val="1000"/>
              </a:spcBef>
              <a:spcAft>
                <a:spcPts val="0"/>
              </a:spcAft>
              <a:buClr>
                <a:schemeClr val="lt1"/>
              </a:buClr>
              <a:buSzPts val="3200"/>
              <a:buNone/>
            </a:pPr>
            <a:r>
              <a:rPr lang="zh-TW" sz="3200" b="1">
                <a:solidFill>
                  <a:schemeClr val="lt1"/>
                </a:solidFill>
              </a:rPr>
              <a:t>For if I preach the gospel, I have nothing to boast of, for necessity is laid upon me; yes, woe is me if I do not preach the gospel!</a:t>
            </a:r>
            <a:endParaRPr/>
          </a:p>
          <a:p>
            <a:pPr marL="0" lvl="0" indent="0" algn="l" rtl="0">
              <a:lnSpc>
                <a:spcPct val="112000"/>
              </a:lnSpc>
              <a:spcBef>
                <a:spcPts val="1000"/>
              </a:spcBef>
              <a:spcAft>
                <a:spcPts val="0"/>
              </a:spcAft>
              <a:buClr>
                <a:srgbClr val="FFFF00"/>
              </a:buClr>
              <a:buSzPts val="3200"/>
              <a:buNone/>
            </a:pPr>
            <a:r>
              <a:rPr lang="zh-TW" sz="3200" b="1">
                <a:solidFill>
                  <a:srgbClr val="FFFF00"/>
                </a:solidFill>
              </a:rPr>
              <a:t>17 </a:t>
            </a:r>
            <a:r>
              <a:rPr lang="zh-TW" sz="3200" b="1">
                <a:solidFill>
                  <a:srgbClr val="FFFF00"/>
                </a:solidFill>
                <a:latin typeface="Microsoft Yahei"/>
                <a:ea typeface="Microsoft Yahei"/>
                <a:cs typeface="Microsoft Yahei"/>
                <a:sym typeface="Microsoft Yahei"/>
              </a:rPr>
              <a:t>我若甘心作这事，就有赏赐；若不甘心，责任却已经托付我了。</a:t>
            </a:r>
            <a:endParaRPr/>
          </a:p>
          <a:p>
            <a:pPr marL="0" lvl="0" indent="0" algn="l" rtl="0">
              <a:lnSpc>
                <a:spcPct val="112000"/>
              </a:lnSpc>
              <a:spcBef>
                <a:spcPts val="1000"/>
              </a:spcBef>
              <a:spcAft>
                <a:spcPts val="0"/>
              </a:spcAft>
              <a:buClr>
                <a:schemeClr val="lt1"/>
              </a:buClr>
              <a:buSzPts val="3200"/>
              <a:buNone/>
            </a:pPr>
            <a:r>
              <a:rPr lang="zh-TW" sz="3200" b="1">
                <a:solidFill>
                  <a:schemeClr val="lt1"/>
                </a:solidFill>
              </a:rPr>
              <a:t>For if I do this willingly, I have a reward; but if against my will, I have been entrusted with a stewardship.</a:t>
            </a:r>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884"/>
        <p:cNvGrpSpPr/>
        <p:nvPr/>
      </p:nvGrpSpPr>
      <p:grpSpPr>
        <a:xfrm>
          <a:off x="0" y="0"/>
          <a:ext cx="0" cy="0"/>
          <a:chOff x="0" y="0"/>
          <a:chExt cx="0" cy="0"/>
        </a:xfrm>
      </p:grpSpPr>
      <p:sp>
        <p:nvSpPr>
          <p:cNvPr id="885" name="Google Shape;885;p58"/>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zh-TW" sz="3200" b="1" u="sng">
                <a:solidFill>
                  <a:schemeClr val="lt1"/>
                </a:solidFill>
                <a:latin typeface="Microsoft Yahei"/>
                <a:ea typeface="Microsoft Yahei"/>
                <a:cs typeface="Microsoft Yahei"/>
                <a:sym typeface="Microsoft Yahei"/>
              </a:rPr>
              <a:t>【</a:t>
            </a:r>
            <a:r>
              <a:rPr lang="zh-TW" sz="3200" b="1" u="sng">
                <a:solidFill>
                  <a:schemeClr val="lt1"/>
                </a:solidFill>
              </a:rPr>
              <a:t>马太福音 Matthew 28:18-20】</a:t>
            </a:r>
            <a:endParaRPr/>
          </a:p>
          <a:p>
            <a:pPr marL="0" lvl="0" indent="0" algn="l" rtl="0">
              <a:lnSpc>
                <a:spcPct val="112000"/>
              </a:lnSpc>
              <a:spcBef>
                <a:spcPts val="1000"/>
              </a:spcBef>
              <a:spcAft>
                <a:spcPts val="0"/>
              </a:spcAft>
              <a:buClr>
                <a:srgbClr val="FFFF00"/>
              </a:buClr>
              <a:buSzPts val="3200"/>
              <a:buNone/>
            </a:pPr>
            <a:r>
              <a:rPr lang="zh-TW" sz="3200" b="1">
                <a:solidFill>
                  <a:srgbClr val="FFFF00"/>
                </a:solidFill>
              </a:rPr>
              <a:t>18 耶稣进前来，对他们说：“天上地下所有的权柄都赐给我了。</a:t>
            </a:r>
            <a:endParaRPr sz="3200" b="1">
              <a:solidFill>
                <a:srgbClr val="FFFF00"/>
              </a:solidFill>
            </a:endParaRPr>
          </a:p>
          <a:p>
            <a:pPr marL="0" lvl="0" indent="0" algn="l" rtl="0">
              <a:lnSpc>
                <a:spcPct val="100000"/>
              </a:lnSpc>
              <a:spcBef>
                <a:spcPts val="1000"/>
              </a:spcBef>
              <a:spcAft>
                <a:spcPts val="0"/>
              </a:spcAft>
              <a:buClr>
                <a:schemeClr val="lt1"/>
              </a:buClr>
              <a:buSzPts val="3200"/>
              <a:buNone/>
            </a:pPr>
            <a:r>
              <a:rPr lang="zh-TW" sz="3200" b="1">
                <a:solidFill>
                  <a:schemeClr val="lt1"/>
                </a:solidFill>
              </a:rPr>
              <a:t>And Jesus came and spoke to them, saying, “All authority has been given to Me in heaven and on earth.</a:t>
            </a:r>
            <a:endParaRPr/>
          </a:p>
          <a:p>
            <a:pPr marL="0" lvl="0" indent="0" algn="l" rtl="0">
              <a:lnSpc>
                <a:spcPct val="112000"/>
              </a:lnSpc>
              <a:spcBef>
                <a:spcPts val="1000"/>
              </a:spcBef>
              <a:spcAft>
                <a:spcPts val="0"/>
              </a:spcAft>
              <a:buClr>
                <a:srgbClr val="FFFF00"/>
              </a:buClr>
              <a:buSzPts val="3200"/>
              <a:buNone/>
            </a:pPr>
            <a:r>
              <a:rPr lang="zh-TW" sz="3200" b="1">
                <a:solidFill>
                  <a:srgbClr val="FFFF00"/>
                </a:solidFill>
              </a:rPr>
              <a:t>19 所以，你们要去，使万民作我的门徒，奉父、子、圣灵的名给他们施洗（或作“给他们施洗，归于父、子、圣灵的名”）。</a:t>
            </a:r>
            <a:endParaRPr sz="3200" b="1">
              <a:solidFill>
                <a:srgbClr val="FFFF00"/>
              </a:solidFill>
            </a:endParaRPr>
          </a:p>
          <a:p>
            <a:pPr marL="0" lvl="0" indent="0" algn="l" rtl="0">
              <a:lnSpc>
                <a:spcPct val="100000"/>
              </a:lnSpc>
              <a:spcBef>
                <a:spcPts val="1000"/>
              </a:spcBef>
              <a:spcAft>
                <a:spcPts val="0"/>
              </a:spcAft>
              <a:buClr>
                <a:schemeClr val="lt1"/>
              </a:buClr>
              <a:buSzPts val="3200"/>
              <a:buNone/>
            </a:pPr>
            <a:r>
              <a:rPr lang="zh-TW" sz="3200" b="1">
                <a:solidFill>
                  <a:schemeClr val="lt1"/>
                </a:solidFill>
              </a:rPr>
              <a:t>Go therefore and make disciples of all the nations, baptizing them in the name of the Father and of the Son and of the Holy Spirit,</a:t>
            </a:r>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889"/>
        <p:cNvGrpSpPr/>
        <p:nvPr/>
      </p:nvGrpSpPr>
      <p:grpSpPr>
        <a:xfrm>
          <a:off x="0" y="0"/>
          <a:ext cx="0" cy="0"/>
          <a:chOff x="0" y="0"/>
          <a:chExt cx="0" cy="0"/>
        </a:xfrm>
      </p:grpSpPr>
      <p:sp>
        <p:nvSpPr>
          <p:cNvPr id="890" name="Google Shape;890;p59"/>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zh-TW" sz="3200" b="1" u="sng">
                <a:solidFill>
                  <a:schemeClr val="lt1"/>
                </a:solidFill>
                <a:latin typeface="Microsoft Yahei"/>
                <a:ea typeface="Microsoft Yahei"/>
                <a:cs typeface="Microsoft Yahei"/>
                <a:sym typeface="Microsoft Yahei"/>
              </a:rPr>
              <a:t>【</a:t>
            </a:r>
            <a:r>
              <a:rPr lang="zh-TW" sz="3200" b="1" u="sng">
                <a:solidFill>
                  <a:schemeClr val="lt1"/>
                </a:solidFill>
              </a:rPr>
              <a:t>马太福音 Matthew 28:18-20】</a:t>
            </a:r>
            <a:endParaRPr/>
          </a:p>
          <a:p>
            <a:pPr marL="0" lvl="0" indent="0" algn="l" rtl="0">
              <a:lnSpc>
                <a:spcPct val="112000"/>
              </a:lnSpc>
              <a:spcBef>
                <a:spcPts val="1000"/>
              </a:spcBef>
              <a:spcAft>
                <a:spcPts val="0"/>
              </a:spcAft>
              <a:buClr>
                <a:srgbClr val="FFFF00"/>
              </a:buClr>
              <a:buSzPts val="3200"/>
              <a:buNone/>
            </a:pPr>
            <a:r>
              <a:rPr lang="zh-TW" sz="3200" b="1">
                <a:solidFill>
                  <a:srgbClr val="FFFF00"/>
                </a:solidFill>
              </a:rPr>
              <a:t>20 凡我所吩咐你们的，都教训他们遵守，我就常与你们同在，直到世界的末了。”</a:t>
            </a:r>
            <a:endParaRPr/>
          </a:p>
          <a:p>
            <a:pPr marL="0" lvl="0" indent="0" algn="l" rtl="0">
              <a:lnSpc>
                <a:spcPct val="112000"/>
              </a:lnSpc>
              <a:spcBef>
                <a:spcPts val="1000"/>
              </a:spcBef>
              <a:spcAft>
                <a:spcPts val="0"/>
              </a:spcAft>
              <a:buClr>
                <a:schemeClr val="lt1"/>
              </a:buClr>
              <a:buSzPts val="3200"/>
              <a:buNone/>
            </a:pPr>
            <a:r>
              <a:rPr lang="zh-TW" sz="3200" b="1">
                <a:solidFill>
                  <a:schemeClr val="lt1"/>
                </a:solidFill>
              </a:rPr>
              <a:t>teaching them to observe all things that I have commanded you; and lo, I am with you always, even to the end of the age.” Amen.</a:t>
            </a:r>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894"/>
        <p:cNvGrpSpPr/>
        <p:nvPr/>
      </p:nvGrpSpPr>
      <p:grpSpPr>
        <a:xfrm>
          <a:off x="0" y="0"/>
          <a:ext cx="0" cy="0"/>
          <a:chOff x="0" y="0"/>
          <a:chExt cx="0" cy="0"/>
        </a:xfrm>
      </p:grpSpPr>
      <p:sp>
        <p:nvSpPr>
          <p:cNvPr id="895" name="Google Shape;895;p60"/>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zh-TW" sz="3200" b="1" u="sng">
                <a:solidFill>
                  <a:schemeClr val="lt1"/>
                </a:solidFill>
                <a:latin typeface="Microsoft Yahei"/>
                <a:ea typeface="Microsoft Yahei"/>
                <a:cs typeface="Microsoft Yahei"/>
                <a:sym typeface="Microsoft Yahei"/>
              </a:rPr>
              <a:t>【</a:t>
            </a:r>
            <a:r>
              <a:rPr lang="zh-TW" sz="3200" b="1" u="sng">
                <a:solidFill>
                  <a:schemeClr val="lt1"/>
                </a:solidFill>
              </a:rPr>
              <a:t>罗马书 Romans 5:8】</a:t>
            </a:r>
            <a:endParaRPr/>
          </a:p>
          <a:p>
            <a:pPr marL="0" lvl="0" indent="0" algn="l" rtl="0">
              <a:lnSpc>
                <a:spcPct val="112000"/>
              </a:lnSpc>
              <a:spcBef>
                <a:spcPts val="1000"/>
              </a:spcBef>
              <a:spcAft>
                <a:spcPts val="0"/>
              </a:spcAft>
              <a:buClr>
                <a:srgbClr val="FFFF00"/>
              </a:buClr>
              <a:buSzPts val="3200"/>
              <a:buNone/>
            </a:pPr>
            <a:r>
              <a:rPr lang="zh-TW" sz="3200" b="1">
                <a:solidFill>
                  <a:srgbClr val="FFFF00"/>
                </a:solidFill>
                <a:latin typeface="Microsoft Yahei"/>
                <a:ea typeface="Microsoft Yahei"/>
                <a:cs typeface="Microsoft Yahei"/>
                <a:sym typeface="Microsoft Yahei"/>
              </a:rPr>
              <a:t>惟有基督在我们还作罪人的时候为我们死，　神的爱就在此向我们显明了。</a:t>
            </a:r>
            <a:endParaRPr/>
          </a:p>
          <a:p>
            <a:pPr marL="0" lvl="0" indent="0" algn="l" rtl="0">
              <a:lnSpc>
                <a:spcPct val="112000"/>
              </a:lnSpc>
              <a:spcBef>
                <a:spcPts val="1000"/>
              </a:spcBef>
              <a:spcAft>
                <a:spcPts val="0"/>
              </a:spcAft>
              <a:buClr>
                <a:schemeClr val="lt1"/>
              </a:buClr>
              <a:buSzPts val="3200"/>
              <a:buNone/>
            </a:pPr>
            <a:r>
              <a:rPr lang="zh-TW" sz="3200" b="1">
                <a:solidFill>
                  <a:schemeClr val="lt1"/>
                </a:solidFill>
              </a:rPr>
              <a:t>But God demonstrates His own love toward us, in that while we were still sinners, Christ died for us.</a:t>
            </a:r>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899"/>
        <p:cNvGrpSpPr/>
        <p:nvPr/>
      </p:nvGrpSpPr>
      <p:grpSpPr>
        <a:xfrm>
          <a:off x="0" y="0"/>
          <a:ext cx="0" cy="0"/>
          <a:chOff x="0" y="0"/>
          <a:chExt cx="0" cy="0"/>
        </a:xfrm>
      </p:grpSpPr>
      <p:sp>
        <p:nvSpPr>
          <p:cNvPr id="900" name="Google Shape;900;p61"/>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zh-TW" sz="3200" b="1" u="sng">
                <a:solidFill>
                  <a:schemeClr val="lt1"/>
                </a:solidFill>
                <a:latin typeface="Microsoft Yahei"/>
                <a:ea typeface="Microsoft Yahei"/>
                <a:cs typeface="Microsoft Yahei"/>
                <a:sym typeface="Microsoft Yahei"/>
              </a:rPr>
              <a:t>【</a:t>
            </a:r>
            <a:r>
              <a:rPr lang="zh-TW" sz="3200" b="1" u="sng">
                <a:solidFill>
                  <a:schemeClr val="lt1"/>
                </a:solidFill>
              </a:rPr>
              <a:t>哥林多后书 2 Corinthians 5:14-15】</a:t>
            </a:r>
            <a:endParaRPr/>
          </a:p>
          <a:p>
            <a:pPr marL="0" lvl="0" indent="0" algn="l" rtl="0">
              <a:lnSpc>
                <a:spcPct val="112000"/>
              </a:lnSpc>
              <a:spcBef>
                <a:spcPts val="1000"/>
              </a:spcBef>
              <a:spcAft>
                <a:spcPts val="0"/>
              </a:spcAft>
              <a:buClr>
                <a:srgbClr val="FFFF00"/>
              </a:buClr>
              <a:buSzPts val="3200"/>
              <a:buNone/>
            </a:pPr>
            <a:r>
              <a:rPr lang="zh-TW" sz="3200" b="1">
                <a:solidFill>
                  <a:srgbClr val="FFFF00"/>
                </a:solidFill>
              </a:rPr>
              <a:t>14 </a:t>
            </a:r>
            <a:r>
              <a:rPr lang="zh-TW" sz="3200" b="1">
                <a:solidFill>
                  <a:srgbClr val="FFFF00"/>
                </a:solidFill>
                <a:latin typeface="Microsoft Yahei"/>
                <a:ea typeface="Microsoft Yahei"/>
                <a:cs typeface="Microsoft Yahei"/>
                <a:sym typeface="Microsoft Yahei"/>
              </a:rPr>
              <a:t>原来基督的爱激励我们。因我们想，一人既替众人死，众人就都死了；</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zh-TW" sz="3200" b="1">
                <a:solidFill>
                  <a:schemeClr val="lt1"/>
                </a:solidFill>
              </a:rPr>
              <a:t>For the love of Christ compels us, because we judge thus: that if One died for all, then all died;</a:t>
            </a:r>
            <a:endParaRPr/>
          </a:p>
          <a:p>
            <a:pPr marL="0" lvl="0" indent="0" algn="l" rtl="0">
              <a:lnSpc>
                <a:spcPct val="112000"/>
              </a:lnSpc>
              <a:spcBef>
                <a:spcPts val="1000"/>
              </a:spcBef>
              <a:spcAft>
                <a:spcPts val="0"/>
              </a:spcAft>
              <a:buClr>
                <a:srgbClr val="FFFF00"/>
              </a:buClr>
              <a:buSzPts val="3200"/>
              <a:buNone/>
            </a:pPr>
            <a:r>
              <a:rPr lang="zh-TW" sz="3200" b="1">
                <a:solidFill>
                  <a:srgbClr val="FFFF00"/>
                </a:solidFill>
              </a:rPr>
              <a:t>15 </a:t>
            </a:r>
            <a:r>
              <a:rPr lang="zh-TW" sz="3200" b="1">
                <a:solidFill>
                  <a:srgbClr val="FFFF00"/>
                </a:solidFill>
                <a:latin typeface="Microsoft Yahei"/>
                <a:ea typeface="Microsoft Yahei"/>
                <a:cs typeface="Microsoft Yahei"/>
                <a:sym typeface="Microsoft Yahei"/>
              </a:rPr>
              <a:t>并且祂替众人死，是叫那些活着的人不再为自己活，乃为替他们死而复活的主活。</a:t>
            </a:r>
            <a:endParaRPr/>
          </a:p>
          <a:p>
            <a:pPr marL="0" lvl="0" indent="0" algn="l" rtl="0">
              <a:lnSpc>
                <a:spcPct val="112000"/>
              </a:lnSpc>
              <a:spcBef>
                <a:spcPts val="1000"/>
              </a:spcBef>
              <a:spcAft>
                <a:spcPts val="0"/>
              </a:spcAft>
              <a:buClr>
                <a:schemeClr val="lt1"/>
              </a:buClr>
              <a:buSzPts val="3200"/>
              <a:buNone/>
            </a:pPr>
            <a:r>
              <a:rPr lang="zh-TW" sz="3200" b="1">
                <a:solidFill>
                  <a:schemeClr val="lt1"/>
                </a:solidFill>
              </a:rPr>
              <a:t>and He died for all, that those who live should live no longer for themselves, but for Him who died for them and rose again.</a:t>
            </a:r>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904"/>
        <p:cNvGrpSpPr/>
        <p:nvPr/>
      </p:nvGrpSpPr>
      <p:grpSpPr>
        <a:xfrm>
          <a:off x="0" y="0"/>
          <a:ext cx="0" cy="0"/>
          <a:chOff x="0" y="0"/>
          <a:chExt cx="0" cy="0"/>
        </a:xfrm>
      </p:grpSpPr>
      <p:sp>
        <p:nvSpPr>
          <p:cNvPr id="905" name="Google Shape;905;p62"/>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zh-TW" sz="3200" b="1" u="sng">
                <a:solidFill>
                  <a:schemeClr val="lt1"/>
                </a:solidFill>
                <a:latin typeface="Microsoft Yahei"/>
                <a:ea typeface="Microsoft Yahei"/>
                <a:cs typeface="Microsoft Yahei"/>
                <a:sym typeface="Microsoft Yahei"/>
              </a:rPr>
              <a:t>【</a:t>
            </a:r>
            <a:r>
              <a:rPr lang="zh-TW" sz="3200" b="1" u="sng">
                <a:solidFill>
                  <a:schemeClr val="lt1"/>
                </a:solidFill>
              </a:rPr>
              <a:t>罗马书 Romans 1:14-17】</a:t>
            </a:r>
            <a:endParaRPr/>
          </a:p>
          <a:p>
            <a:pPr marL="0" lvl="0" indent="0" algn="l" rtl="0">
              <a:lnSpc>
                <a:spcPct val="112000"/>
              </a:lnSpc>
              <a:spcBef>
                <a:spcPts val="1000"/>
              </a:spcBef>
              <a:spcAft>
                <a:spcPts val="0"/>
              </a:spcAft>
              <a:buClr>
                <a:srgbClr val="FFFF00"/>
              </a:buClr>
              <a:buSzPts val="3200"/>
              <a:buNone/>
            </a:pPr>
            <a:r>
              <a:rPr lang="zh-TW" sz="3200" b="1">
                <a:solidFill>
                  <a:srgbClr val="FFFF00"/>
                </a:solidFill>
              </a:rPr>
              <a:t>14 </a:t>
            </a:r>
            <a:r>
              <a:rPr lang="zh-TW" sz="3200" b="1">
                <a:solidFill>
                  <a:srgbClr val="FFFF00"/>
                </a:solidFill>
                <a:latin typeface="Microsoft Yahei"/>
                <a:ea typeface="Microsoft Yahei"/>
                <a:cs typeface="Microsoft Yahei"/>
                <a:sym typeface="Microsoft Yahei"/>
              </a:rPr>
              <a:t>无论是希腊人、化外人、聪明人、愚拙人，我都欠他们的债，</a:t>
            </a:r>
            <a:r>
              <a:rPr lang="zh-TW" sz="3000" b="1">
                <a:solidFill>
                  <a:schemeClr val="lt1"/>
                </a:solidFill>
              </a:rPr>
              <a:t>I am a debtor both to Greeks and to barbarians, both to wise and to unwise.</a:t>
            </a:r>
            <a:endParaRPr/>
          </a:p>
          <a:p>
            <a:pPr marL="0" lvl="0" indent="0" algn="l" rtl="0">
              <a:lnSpc>
                <a:spcPct val="112000"/>
              </a:lnSpc>
              <a:spcBef>
                <a:spcPts val="1000"/>
              </a:spcBef>
              <a:spcAft>
                <a:spcPts val="0"/>
              </a:spcAft>
              <a:buClr>
                <a:srgbClr val="FFFF00"/>
              </a:buClr>
              <a:buSzPts val="3200"/>
              <a:buNone/>
            </a:pPr>
            <a:r>
              <a:rPr lang="zh-TW" sz="3200" b="1">
                <a:solidFill>
                  <a:srgbClr val="FFFF00"/>
                </a:solidFill>
              </a:rPr>
              <a:t>15 </a:t>
            </a:r>
            <a:r>
              <a:rPr lang="zh-TW" sz="3200" b="1">
                <a:solidFill>
                  <a:srgbClr val="FFFF00"/>
                </a:solidFill>
                <a:latin typeface="Microsoft Yahei"/>
                <a:ea typeface="Microsoft Yahei"/>
                <a:cs typeface="Microsoft Yahei"/>
                <a:sym typeface="Microsoft Yahei"/>
              </a:rPr>
              <a:t>所以情愿尽我的力量，将福音也传给你们在罗马的人。</a:t>
            </a:r>
            <a:r>
              <a:rPr lang="zh-TW" sz="3000" b="1">
                <a:solidFill>
                  <a:schemeClr val="lt1"/>
                </a:solidFill>
              </a:rPr>
              <a:t>So, as much as is in me, I am ready to preach the gospel to you who are in Rome also.</a:t>
            </a:r>
            <a:endParaRPr/>
          </a:p>
          <a:p>
            <a:pPr marL="0" lvl="0" indent="0" algn="l" rtl="0">
              <a:lnSpc>
                <a:spcPct val="112000"/>
              </a:lnSpc>
              <a:spcBef>
                <a:spcPts val="1000"/>
              </a:spcBef>
              <a:spcAft>
                <a:spcPts val="0"/>
              </a:spcAft>
              <a:buClr>
                <a:srgbClr val="FFFF00"/>
              </a:buClr>
              <a:buSzPts val="3200"/>
              <a:buNone/>
            </a:pPr>
            <a:r>
              <a:rPr lang="zh-TW" sz="3200" b="1">
                <a:solidFill>
                  <a:srgbClr val="FFFF00"/>
                </a:solidFill>
              </a:rPr>
              <a:t>16 </a:t>
            </a:r>
            <a:r>
              <a:rPr lang="zh-TW" sz="3200" b="1">
                <a:solidFill>
                  <a:srgbClr val="FFFF00"/>
                </a:solidFill>
                <a:latin typeface="Microsoft Yahei"/>
                <a:ea typeface="Microsoft Yahei"/>
                <a:cs typeface="Microsoft Yahei"/>
                <a:sym typeface="Microsoft Yahei"/>
              </a:rPr>
              <a:t>我不以福音为耻；这福音本是　神的大能，要救一切相信的，先是犹太人，后是希腊人。</a:t>
            </a:r>
            <a:r>
              <a:rPr lang="zh-TW" sz="3000" b="1">
                <a:solidFill>
                  <a:schemeClr val="lt1"/>
                </a:solidFill>
              </a:rPr>
              <a:t>For I am not ashamed of the gospel of Christ, for it is the power of God to salvation for everyone who believes, for the Jew first and also for the Greek.</a:t>
            </a:r>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909"/>
        <p:cNvGrpSpPr/>
        <p:nvPr/>
      </p:nvGrpSpPr>
      <p:grpSpPr>
        <a:xfrm>
          <a:off x="0" y="0"/>
          <a:ext cx="0" cy="0"/>
          <a:chOff x="0" y="0"/>
          <a:chExt cx="0" cy="0"/>
        </a:xfrm>
      </p:grpSpPr>
      <p:sp>
        <p:nvSpPr>
          <p:cNvPr id="910" name="Google Shape;910;p63"/>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zh-TW" sz="3200" b="1" u="sng">
                <a:solidFill>
                  <a:schemeClr val="lt1"/>
                </a:solidFill>
                <a:latin typeface="Microsoft Yahei"/>
                <a:ea typeface="Microsoft Yahei"/>
                <a:cs typeface="Microsoft Yahei"/>
                <a:sym typeface="Microsoft Yahei"/>
              </a:rPr>
              <a:t>【</a:t>
            </a:r>
            <a:r>
              <a:rPr lang="zh-TW" sz="3200" b="1" u="sng">
                <a:solidFill>
                  <a:schemeClr val="lt1"/>
                </a:solidFill>
              </a:rPr>
              <a:t>罗马书 Romans 1:14-17】</a:t>
            </a:r>
            <a:endParaRPr/>
          </a:p>
          <a:p>
            <a:pPr marL="0" lvl="0" indent="0" algn="l" rtl="0">
              <a:lnSpc>
                <a:spcPct val="112000"/>
              </a:lnSpc>
              <a:spcBef>
                <a:spcPts val="1000"/>
              </a:spcBef>
              <a:spcAft>
                <a:spcPts val="0"/>
              </a:spcAft>
              <a:buClr>
                <a:srgbClr val="FFFF00"/>
              </a:buClr>
              <a:buSzPts val="3200"/>
              <a:buNone/>
            </a:pPr>
            <a:r>
              <a:rPr lang="zh-TW" sz="3200" b="1">
                <a:solidFill>
                  <a:srgbClr val="FFFF00"/>
                </a:solidFill>
              </a:rPr>
              <a:t>17 因为　神的义正在这福音上显明出来；这义是本于信，以致于信。如经上所记：“义人必因信得生。”</a:t>
            </a:r>
            <a:endParaRPr/>
          </a:p>
          <a:p>
            <a:pPr marL="0" lvl="0" indent="0" algn="l" rtl="0">
              <a:lnSpc>
                <a:spcPct val="112000"/>
              </a:lnSpc>
              <a:spcBef>
                <a:spcPts val="1000"/>
              </a:spcBef>
              <a:spcAft>
                <a:spcPts val="0"/>
              </a:spcAft>
              <a:buClr>
                <a:schemeClr val="lt1"/>
              </a:buClr>
              <a:buSzPts val="3200"/>
              <a:buNone/>
            </a:pPr>
            <a:r>
              <a:rPr lang="zh-TW" sz="3200" b="1">
                <a:solidFill>
                  <a:schemeClr val="lt1"/>
                </a:solidFill>
              </a:rPr>
              <a:t>For in it the righteousness of God is revealed from faith to faith; as it is written, “The just shall live by faith.”</a:t>
            </a:r>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2E75B5"/>
        </a:solidFill>
        <a:effectLst/>
      </p:bgPr>
    </p:bg>
    <p:spTree>
      <p:nvGrpSpPr>
        <p:cNvPr id="1" name="Shape 823"/>
        <p:cNvGrpSpPr/>
        <p:nvPr/>
      </p:nvGrpSpPr>
      <p:grpSpPr>
        <a:xfrm>
          <a:off x="0" y="0"/>
          <a:ext cx="0" cy="0"/>
          <a:chOff x="0" y="0"/>
          <a:chExt cx="0" cy="0"/>
        </a:xfrm>
      </p:grpSpPr>
      <p:sp>
        <p:nvSpPr>
          <p:cNvPr id="824" name="Google Shape;824;p46"/>
          <p:cNvSpPr txBox="1">
            <a:spLocks noGrp="1"/>
          </p:cNvSpPr>
          <p:nvPr>
            <p:ph type="ctrTitle"/>
          </p:nvPr>
        </p:nvSpPr>
        <p:spPr>
          <a:xfrm>
            <a:off x="133004" y="681644"/>
            <a:ext cx="8894617" cy="3574472"/>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rgbClr val="FFFF00"/>
              </a:buClr>
              <a:buSzPts val="4600"/>
              <a:buFont typeface="Microsoft Yahei"/>
              <a:buNone/>
            </a:pPr>
            <a:r>
              <a:rPr lang="zh-TW" sz="4600" b="1" dirty="0">
                <a:solidFill>
                  <a:srgbClr val="FFFF00"/>
                </a:solidFill>
                <a:latin typeface="Microsoft Yahei"/>
                <a:ea typeface="Microsoft Yahei"/>
                <a:cs typeface="Microsoft Yahei"/>
                <a:sym typeface="Microsoft Yahei"/>
              </a:rPr>
              <a:t>我们不能不说</a:t>
            </a:r>
            <a:br>
              <a:rPr lang="zh-TW" sz="4600" b="1" dirty="0">
                <a:solidFill>
                  <a:srgbClr val="FFFF00"/>
                </a:solidFill>
                <a:latin typeface="Microsoft Yahei"/>
                <a:ea typeface="Microsoft Yahei"/>
                <a:cs typeface="Microsoft Yahei"/>
                <a:sym typeface="Microsoft Yahei"/>
              </a:rPr>
            </a:br>
            <a:r>
              <a:rPr lang="zh-TW" sz="4600" b="1" dirty="0">
                <a:solidFill>
                  <a:schemeClr val="lt1"/>
                </a:solidFill>
                <a:latin typeface="Microsoft Yahei"/>
                <a:ea typeface="Microsoft Yahei"/>
                <a:cs typeface="Microsoft Yahei"/>
                <a:sym typeface="Microsoft Yahei"/>
              </a:rPr>
              <a:t>We Cannot But Speak</a:t>
            </a:r>
            <a:endParaRPr sz="4600" b="1" dirty="0">
              <a:solidFill>
                <a:schemeClr val="lt1"/>
              </a:solidFill>
            </a:endParaRPr>
          </a:p>
        </p:txBody>
      </p:sp>
      <p:sp>
        <p:nvSpPr>
          <p:cNvPr id="825" name="Google Shape;825;p46"/>
          <p:cNvSpPr txBox="1">
            <a:spLocks noGrp="1"/>
          </p:cNvSpPr>
          <p:nvPr>
            <p:ph type="subTitle" idx="1"/>
          </p:nvPr>
        </p:nvSpPr>
        <p:spPr>
          <a:xfrm>
            <a:off x="983511" y="5202238"/>
            <a:ext cx="6858000" cy="1655762"/>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lt1"/>
              </a:buClr>
              <a:buSzPts val="2400"/>
              <a:buNone/>
            </a:pPr>
            <a:r>
              <a:rPr lang="zh-TW" b="1">
                <a:solidFill>
                  <a:schemeClr val="lt1"/>
                </a:solidFill>
              </a:rPr>
              <a:t>Boise Chinese Christian Church </a:t>
            </a:r>
            <a:endParaRPr/>
          </a:p>
          <a:p>
            <a:pPr marL="0" lvl="0" indent="0" algn="ctr" rtl="0">
              <a:lnSpc>
                <a:spcPct val="90000"/>
              </a:lnSpc>
              <a:spcBef>
                <a:spcPts val="1000"/>
              </a:spcBef>
              <a:spcAft>
                <a:spcPts val="0"/>
              </a:spcAft>
              <a:buClr>
                <a:schemeClr val="lt1"/>
              </a:buClr>
              <a:buSzPts val="2400"/>
              <a:buNone/>
            </a:pPr>
            <a:r>
              <a:rPr lang="zh-TW" b="1">
                <a:solidFill>
                  <a:schemeClr val="lt1"/>
                </a:solidFill>
              </a:rPr>
              <a:t>11/12/2023</a:t>
            </a:r>
            <a:endParaRPr b="1">
              <a:solidFill>
                <a:schemeClr val="lt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29"/>
        <p:cNvGrpSpPr/>
        <p:nvPr/>
      </p:nvGrpSpPr>
      <p:grpSpPr>
        <a:xfrm>
          <a:off x="0" y="0"/>
          <a:ext cx="0" cy="0"/>
          <a:chOff x="0" y="0"/>
          <a:chExt cx="0" cy="0"/>
        </a:xfrm>
      </p:grpSpPr>
      <p:sp>
        <p:nvSpPr>
          <p:cNvPr id="830" name="Google Shape;830;p47"/>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zh-TW" sz="3200" b="1" u="sng">
                <a:solidFill>
                  <a:schemeClr val="lt1"/>
                </a:solidFill>
                <a:latin typeface="Microsoft Yahei"/>
                <a:ea typeface="Microsoft Yahei"/>
                <a:cs typeface="Microsoft Yahei"/>
                <a:sym typeface="Microsoft Yahei"/>
              </a:rPr>
              <a:t>【</a:t>
            </a:r>
            <a:r>
              <a:rPr lang="zh-TW" sz="3200" b="1" u="sng">
                <a:solidFill>
                  <a:schemeClr val="lt1"/>
                </a:solidFill>
              </a:rPr>
              <a:t>使徒行传 Acts 4】</a:t>
            </a:r>
            <a:endParaRPr/>
          </a:p>
          <a:p>
            <a:pPr marL="0" lvl="0" indent="0" algn="l" rtl="0">
              <a:lnSpc>
                <a:spcPct val="112000"/>
              </a:lnSpc>
              <a:spcBef>
                <a:spcPts val="1000"/>
              </a:spcBef>
              <a:spcAft>
                <a:spcPts val="0"/>
              </a:spcAft>
              <a:buClr>
                <a:srgbClr val="FFFF00"/>
              </a:buClr>
              <a:buSzPts val="3200"/>
              <a:buNone/>
            </a:pPr>
            <a:r>
              <a:rPr lang="zh-TW" sz="3200" b="1">
                <a:solidFill>
                  <a:srgbClr val="FFFF00"/>
                </a:solidFill>
              </a:rPr>
              <a:t>5 </a:t>
            </a:r>
            <a:r>
              <a:rPr lang="zh-TW" sz="3200" b="1">
                <a:solidFill>
                  <a:srgbClr val="FFFF00"/>
                </a:solidFill>
                <a:latin typeface="Microsoft Yahei"/>
                <a:ea typeface="Microsoft Yahei"/>
                <a:cs typeface="Microsoft Yahei"/>
                <a:sym typeface="Microsoft Yahei"/>
              </a:rPr>
              <a:t>第二天，官府、长老和文士在耶路撒冷聚会，</a:t>
            </a:r>
            <a:endParaRPr/>
          </a:p>
          <a:p>
            <a:pPr marL="0" lvl="0" indent="0" algn="l" rtl="0">
              <a:lnSpc>
                <a:spcPct val="112000"/>
              </a:lnSpc>
              <a:spcBef>
                <a:spcPts val="1000"/>
              </a:spcBef>
              <a:spcAft>
                <a:spcPts val="0"/>
              </a:spcAft>
              <a:buClr>
                <a:schemeClr val="lt1"/>
              </a:buClr>
              <a:buSzPts val="3200"/>
              <a:buNone/>
            </a:pPr>
            <a:r>
              <a:rPr lang="zh-TW" sz="3200" b="1">
                <a:solidFill>
                  <a:schemeClr val="lt1"/>
                </a:solidFill>
              </a:rPr>
              <a:t>And it came to pass, on the next day, that their rulers, elders, and scribes,</a:t>
            </a:r>
            <a:endParaRPr/>
          </a:p>
          <a:p>
            <a:pPr marL="0" lvl="0" indent="0" algn="l" rtl="0">
              <a:lnSpc>
                <a:spcPct val="112000"/>
              </a:lnSpc>
              <a:spcBef>
                <a:spcPts val="1000"/>
              </a:spcBef>
              <a:spcAft>
                <a:spcPts val="0"/>
              </a:spcAft>
              <a:buClr>
                <a:srgbClr val="FFFF00"/>
              </a:buClr>
              <a:buSzPts val="3200"/>
              <a:buNone/>
            </a:pPr>
            <a:r>
              <a:rPr lang="zh-TW" sz="3200" b="1">
                <a:solidFill>
                  <a:srgbClr val="FFFF00"/>
                </a:solidFill>
              </a:rPr>
              <a:t>6 </a:t>
            </a:r>
            <a:r>
              <a:rPr lang="zh-TW" sz="3200" b="1">
                <a:solidFill>
                  <a:srgbClr val="FFFF00"/>
                </a:solidFill>
                <a:latin typeface="Microsoft Yahei"/>
                <a:ea typeface="Microsoft Yahei"/>
                <a:cs typeface="Microsoft Yahei"/>
                <a:sym typeface="Microsoft Yahei"/>
              </a:rPr>
              <a:t>又有大祭司亚那和该亚法、约翰、亚历山大，并大祭司的亲族都在那里。</a:t>
            </a:r>
            <a:endParaRPr/>
          </a:p>
          <a:p>
            <a:pPr marL="0" lvl="0" indent="0" algn="l" rtl="0">
              <a:lnSpc>
                <a:spcPct val="112000"/>
              </a:lnSpc>
              <a:spcBef>
                <a:spcPts val="1000"/>
              </a:spcBef>
              <a:spcAft>
                <a:spcPts val="0"/>
              </a:spcAft>
              <a:buClr>
                <a:schemeClr val="lt1"/>
              </a:buClr>
              <a:buSzPts val="3200"/>
              <a:buNone/>
            </a:pPr>
            <a:r>
              <a:rPr lang="zh-TW" sz="3200" b="1">
                <a:solidFill>
                  <a:schemeClr val="lt1"/>
                </a:solidFill>
              </a:rPr>
              <a:t>as well as Annas the high priest, Caiaphas, John, and Alexander, and as many as were of the family of the high priest, were gathered together at Jerusalem.</a:t>
            </a:r>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34"/>
        <p:cNvGrpSpPr/>
        <p:nvPr/>
      </p:nvGrpSpPr>
      <p:grpSpPr>
        <a:xfrm>
          <a:off x="0" y="0"/>
          <a:ext cx="0" cy="0"/>
          <a:chOff x="0" y="0"/>
          <a:chExt cx="0" cy="0"/>
        </a:xfrm>
      </p:grpSpPr>
      <p:sp>
        <p:nvSpPr>
          <p:cNvPr id="835" name="Google Shape;835;p48"/>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zh-TW" sz="3200" b="1" u="sng">
                <a:solidFill>
                  <a:schemeClr val="lt1"/>
                </a:solidFill>
                <a:latin typeface="Microsoft Yahei"/>
                <a:ea typeface="Microsoft Yahei"/>
                <a:cs typeface="Microsoft Yahei"/>
                <a:sym typeface="Microsoft Yahei"/>
              </a:rPr>
              <a:t>【</a:t>
            </a:r>
            <a:r>
              <a:rPr lang="zh-TW" sz="3200" b="1" u="sng">
                <a:solidFill>
                  <a:schemeClr val="lt1"/>
                </a:solidFill>
              </a:rPr>
              <a:t>使徒行传 Acts 4】</a:t>
            </a:r>
            <a:endParaRPr/>
          </a:p>
          <a:p>
            <a:pPr marL="0" lvl="0" indent="0" algn="l" rtl="0">
              <a:lnSpc>
                <a:spcPct val="112000"/>
              </a:lnSpc>
              <a:spcBef>
                <a:spcPts val="1000"/>
              </a:spcBef>
              <a:spcAft>
                <a:spcPts val="0"/>
              </a:spcAft>
              <a:buClr>
                <a:srgbClr val="FFFF00"/>
              </a:buClr>
              <a:buSzPts val="3200"/>
              <a:buNone/>
            </a:pPr>
            <a:r>
              <a:rPr lang="zh-TW" sz="3200" b="1">
                <a:solidFill>
                  <a:srgbClr val="FFFF00"/>
                </a:solidFill>
              </a:rPr>
              <a:t>13 </a:t>
            </a:r>
            <a:r>
              <a:rPr lang="zh-TW" sz="3200" b="1">
                <a:solidFill>
                  <a:srgbClr val="FFFF00"/>
                </a:solidFill>
                <a:latin typeface="Microsoft Yahei"/>
                <a:ea typeface="Microsoft Yahei"/>
                <a:cs typeface="Microsoft Yahei"/>
                <a:sym typeface="Microsoft Yahei"/>
              </a:rPr>
              <a:t>他们见彼得、约翰的胆量，又看出他们原是没有学问的小民，就希奇，认明他们是跟过耶稣的。</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zh-TW" sz="3200" b="1">
                <a:solidFill>
                  <a:schemeClr val="lt1"/>
                </a:solidFill>
              </a:rPr>
              <a:t>Now when they saw the boldness of Peter and John, and perceived that they were uneducated and untrained men, they marveled. And they realized that they had been with Jesus.</a:t>
            </a:r>
            <a:endParaRPr/>
          </a:p>
          <a:p>
            <a:pPr marL="0" lvl="0" indent="0" algn="l" rtl="0">
              <a:lnSpc>
                <a:spcPct val="112000"/>
              </a:lnSpc>
              <a:spcBef>
                <a:spcPts val="1000"/>
              </a:spcBef>
              <a:spcAft>
                <a:spcPts val="0"/>
              </a:spcAft>
              <a:buClr>
                <a:srgbClr val="FFFF00"/>
              </a:buClr>
              <a:buSzPts val="3200"/>
              <a:buNone/>
            </a:pPr>
            <a:r>
              <a:rPr lang="zh-TW" sz="3200" b="1">
                <a:solidFill>
                  <a:srgbClr val="FFFF00"/>
                </a:solidFill>
              </a:rPr>
              <a:t>18 </a:t>
            </a:r>
            <a:r>
              <a:rPr lang="zh-TW" sz="3200" b="1">
                <a:solidFill>
                  <a:srgbClr val="FFFF00"/>
                </a:solidFill>
                <a:latin typeface="Microsoft Yahei"/>
                <a:ea typeface="Microsoft Yahei"/>
                <a:cs typeface="Microsoft Yahei"/>
                <a:sym typeface="Microsoft Yahei"/>
              </a:rPr>
              <a:t>于是叫了他们来，禁止他们总不可奉耶稣的名讲论、教训人。</a:t>
            </a:r>
            <a:endParaRPr/>
          </a:p>
          <a:p>
            <a:pPr marL="0" lvl="0" indent="0" algn="l" rtl="0">
              <a:lnSpc>
                <a:spcPct val="112000"/>
              </a:lnSpc>
              <a:spcBef>
                <a:spcPts val="1000"/>
              </a:spcBef>
              <a:spcAft>
                <a:spcPts val="0"/>
              </a:spcAft>
              <a:buClr>
                <a:schemeClr val="lt1"/>
              </a:buClr>
              <a:buSzPts val="3200"/>
              <a:buNone/>
            </a:pPr>
            <a:r>
              <a:rPr lang="zh-TW" sz="3200" b="1">
                <a:solidFill>
                  <a:schemeClr val="lt1"/>
                </a:solidFill>
              </a:rPr>
              <a:t>So they called them and commanded them not to speak at all nor teach in the name of Jesus.</a:t>
            </a:r>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39"/>
        <p:cNvGrpSpPr/>
        <p:nvPr/>
      </p:nvGrpSpPr>
      <p:grpSpPr>
        <a:xfrm>
          <a:off x="0" y="0"/>
          <a:ext cx="0" cy="0"/>
          <a:chOff x="0" y="0"/>
          <a:chExt cx="0" cy="0"/>
        </a:xfrm>
      </p:grpSpPr>
      <p:sp>
        <p:nvSpPr>
          <p:cNvPr id="840" name="Google Shape;840;p49"/>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zh-TW" sz="3200" b="1" u="sng">
                <a:solidFill>
                  <a:schemeClr val="lt1"/>
                </a:solidFill>
                <a:latin typeface="Microsoft Yahei"/>
                <a:ea typeface="Microsoft Yahei"/>
                <a:cs typeface="Microsoft Yahei"/>
                <a:sym typeface="Microsoft Yahei"/>
              </a:rPr>
              <a:t>【</a:t>
            </a:r>
            <a:r>
              <a:rPr lang="zh-TW" sz="3200" b="1" u="sng">
                <a:solidFill>
                  <a:schemeClr val="lt1"/>
                </a:solidFill>
              </a:rPr>
              <a:t>使徒行传 Acts 4】</a:t>
            </a:r>
            <a:endParaRPr/>
          </a:p>
          <a:p>
            <a:pPr marL="0" lvl="0" indent="0" algn="l" rtl="0">
              <a:lnSpc>
                <a:spcPct val="112000"/>
              </a:lnSpc>
              <a:spcBef>
                <a:spcPts val="1000"/>
              </a:spcBef>
              <a:spcAft>
                <a:spcPts val="0"/>
              </a:spcAft>
              <a:buClr>
                <a:srgbClr val="FFFF00"/>
              </a:buClr>
              <a:buSzPts val="3200"/>
              <a:buNone/>
            </a:pPr>
            <a:r>
              <a:rPr lang="zh-TW" sz="3200" b="1">
                <a:solidFill>
                  <a:srgbClr val="FFFF00"/>
                </a:solidFill>
              </a:rPr>
              <a:t>19 彼得、约翰说：“听从你们，不听从　神，这在　神面前合理不合理，你们自己酌量吧！</a:t>
            </a:r>
            <a:endParaRPr/>
          </a:p>
          <a:p>
            <a:pPr marL="0" lvl="0" indent="0" algn="l" rtl="0">
              <a:lnSpc>
                <a:spcPct val="112000"/>
              </a:lnSpc>
              <a:spcBef>
                <a:spcPts val="1000"/>
              </a:spcBef>
              <a:spcAft>
                <a:spcPts val="0"/>
              </a:spcAft>
              <a:buClr>
                <a:schemeClr val="lt1"/>
              </a:buClr>
              <a:buSzPts val="3200"/>
              <a:buNone/>
            </a:pPr>
            <a:r>
              <a:rPr lang="zh-TW" sz="3200" b="1">
                <a:solidFill>
                  <a:schemeClr val="lt1"/>
                </a:solidFill>
              </a:rPr>
              <a:t>But Peter and John answered and said to them, “Whether it is right in the sight of God to listen to you more than to God, you judge.</a:t>
            </a:r>
            <a:endParaRPr/>
          </a:p>
          <a:p>
            <a:pPr marL="0" lvl="0" indent="0" algn="l" rtl="0">
              <a:lnSpc>
                <a:spcPct val="112000"/>
              </a:lnSpc>
              <a:spcBef>
                <a:spcPts val="1000"/>
              </a:spcBef>
              <a:spcAft>
                <a:spcPts val="0"/>
              </a:spcAft>
              <a:buClr>
                <a:srgbClr val="FFFF00"/>
              </a:buClr>
              <a:buSzPts val="3200"/>
              <a:buNone/>
            </a:pPr>
            <a:r>
              <a:rPr lang="zh-TW" sz="3200" b="1">
                <a:solidFill>
                  <a:srgbClr val="FFFF00"/>
                </a:solidFill>
              </a:rPr>
              <a:t>20 我们所看见、所听见的，不能不说。”</a:t>
            </a:r>
            <a:endParaRPr/>
          </a:p>
          <a:p>
            <a:pPr marL="0" lvl="0" indent="0" algn="l" rtl="0">
              <a:lnSpc>
                <a:spcPct val="112000"/>
              </a:lnSpc>
              <a:spcBef>
                <a:spcPts val="1000"/>
              </a:spcBef>
              <a:spcAft>
                <a:spcPts val="0"/>
              </a:spcAft>
              <a:buClr>
                <a:schemeClr val="lt1"/>
              </a:buClr>
              <a:buSzPts val="3200"/>
              <a:buNone/>
            </a:pPr>
            <a:r>
              <a:rPr lang="zh-TW" sz="3200" b="1">
                <a:solidFill>
                  <a:schemeClr val="lt1"/>
                </a:solidFill>
              </a:rPr>
              <a:t>For we cannot but speak the things which we have seen and heard.”</a:t>
            </a:r>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44"/>
        <p:cNvGrpSpPr/>
        <p:nvPr/>
      </p:nvGrpSpPr>
      <p:grpSpPr>
        <a:xfrm>
          <a:off x="0" y="0"/>
          <a:ext cx="0" cy="0"/>
          <a:chOff x="0" y="0"/>
          <a:chExt cx="0" cy="0"/>
        </a:xfrm>
      </p:grpSpPr>
      <p:sp>
        <p:nvSpPr>
          <p:cNvPr id="845" name="Google Shape;845;p50"/>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zh-TW" sz="3200" b="1" u="sng">
                <a:solidFill>
                  <a:schemeClr val="lt1"/>
                </a:solidFill>
                <a:latin typeface="Microsoft Yahei"/>
                <a:ea typeface="Microsoft Yahei"/>
                <a:cs typeface="Microsoft Yahei"/>
                <a:sym typeface="Microsoft Yahei"/>
              </a:rPr>
              <a:t>【</a:t>
            </a:r>
            <a:r>
              <a:rPr lang="zh-TW" sz="3200" b="1" u="sng">
                <a:solidFill>
                  <a:schemeClr val="lt1"/>
                </a:solidFill>
              </a:rPr>
              <a:t>使徒行传 Acts 4:10-12】</a:t>
            </a:r>
            <a:endParaRPr/>
          </a:p>
          <a:p>
            <a:pPr marL="0" lvl="0" indent="0" algn="l" rtl="0">
              <a:lnSpc>
                <a:spcPct val="112000"/>
              </a:lnSpc>
              <a:spcBef>
                <a:spcPts val="1000"/>
              </a:spcBef>
              <a:spcAft>
                <a:spcPts val="0"/>
              </a:spcAft>
              <a:buClr>
                <a:srgbClr val="FFFF00"/>
              </a:buClr>
              <a:buSzPts val="3200"/>
              <a:buNone/>
            </a:pPr>
            <a:r>
              <a:rPr lang="zh-TW" sz="3200" b="1">
                <a:solidFill>
                  <a:srgbClr val="FFFF00"/>
                </a:solidFill>
              </a:rPr>
              <a:t>10 </a:t>
            </a:r>
            <a:r>
              <a:rPr lang="zh-TW" sz="3200" b="1">
                <a:solidFill>
                  <a:srgbClr val="FFFF00"/>
                </a:solidFill>
                <a:latin typeface="Microsoft Yahei"/>
                <a:ea typeface="Microsoft Yahei"/>
                <a:cs typeface="Microsoft Yahei"/>
                <a:sym typeface="Microsoft Yahei"/>
              </a:rPr>
              <a:t>你们众人和以色列百姓都当知道，站在你们面前的这人得痊愈，是因你们所钉十字架、　神叫祂从死里复活的拿撒勒人耶稣基督的名。</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zh-TW" sz="3200" b="1">
                <a:solidFill>
                  <a:schemeClr val="lt1"/>
                </a:solidFill>
              </a:rPr>
              <a:t>let it be known to you all, and to all the people of Israel, that by the name of Jesus Christ of Nazareth, whom you crucified, whom God raised from the dead, by Him this man stands here before you whole.</a:t>
            </a:r>
            <a:endParaRPr/>
          </a:p>
          <a:p>
            <a:pPr marL="0" lvl="0" indent="0" algn="l" rtl="0">
              <a:lnSpc>
                <a:spcPct val="112000"/>
              </a:lnSpc>
              <a:spcBef>
                <a:spcPts val="1000"/>
              </a:spcBef>
              <a:spcAft>
                <a:spcPts val="0"/>
              </a:spcAft>
              <a:buClr>
                <a:srgbClr val="FFFF00"/>
              </a:buClr>
              <a:buSzPts val="3200"/>
              <a:buNone/>
            </a:pPr>
            <a:r>
              <a:rPr lang="zh-TW" sz="3200" b="1">
                <a:solidFill>
                  <a:srgbClr val="FFFF00"/>
                </a:solidFill>
              </a:rPr>
              <a:t>11 </a:t>
            </a:r>
            <a:r>
              <a:rPr lang="zh-TW" sz="3200" b="1">
                <a:solidFill>
                  <a:srgbClr val="FFFF00"/>
                </a:solidFill>
                <a:latin typeface="Microsoft Yahei"/>
                <a:ea typeface="Microsoft Yahei"/>
                <a:cs typeface="Microsoft Yahei"/>
                <a:sym typeface="Microsoft Yahei"/>
              </a:rPr>
              <a:t>祂是你们匠人所弃的石头，已成了房角的头块石头。</a:t>
            </a:r>
            <a:r>
              <a:rPr lang="zh-TW" sz="3200" b="1">
                <a:solidFill>
                  <a:schemeClr val="lt1"/>
                </a:solidFill>
              </a:rPr>
              <a:t>This is the ‘stone which was rejected by you builders, which has become the chief cornerstone.’</a:t>
            </a:r>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49"/>
        <p:cNvGrpSpPr/>
        <p:nvPr/>
      </p:nvGrpSpPr>
      <p:grpSpPr>
        <a:xfrm>
          <a:off x="0" y="0"/>
          <a:ext cx="0" cy="0"/>
          <a:chOff x="0" y="0"/>
          <a:chExt cx="0" cy="0"/>
        </a:xfrm>
      </p:grpSpPr>
      <p:sp>
        <p:nvSpPr>
          <p:cNvPr id="850" name="Google Shape;850;p51"/>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zh-TW" sz="3200" b="1" u="sng">
                <a:solidFill>
                  <a:schemeClr val="lt1"/>
                </a:solidFill>
                <a:latin typeface="Microsoft Yahei"/>
                <a:ea typeface="Microsoft Yahei"/>
                <a:cs typeface="Microsoft Yahei"/>
                <a:sym typeface="Microsoft Yahei"/>
              </a:rPr>
              <a:t>【</a:t>
            </a:r>
            <a:r>
              <a:rPr lang="zh-TW" sz="3200" b="1" u="sng">
                <a:solidFill>
                  <a:schemeClr val="lt1"/>
                </a:solidFill>
              </a:rPr>
              <a:t>使徒行传 Acts 4:10-12】</a:t>
            </a:r>
            <a:endParaRPr/>
          </a:p>
          <a:p>
            <a:pPr marL="0" lvl="0" indent="0" algn="l" rtl="0">
              <a:lnSpc>
                <a:spcPct val="112000"/>
              </a:lnSpc>
              <a:spcBef>
                <a:spcPts val="1000"/>
              </a:spcBef>
              <a:spcAft>
                <a:spcPts val="0"/>
              </a:spcAft>
              <a:buClr>
                <a:srgbClr val="FFFF00"/>
              </a:buClr>
              <a:buSzPts val="3200"/>
              <a:buNone/>
            </a:pPr>
            <a:r>
              <a:rPr lang="zh-TW" sz="3200" b="1">
                <a:solidFill>
                  <a:srgbClr val="FFFF00"/>
                </a:solidFill>
              </a:rPr>
              <a:t>12 除祂以外，别无拯救。因为在天下人间，没有赐下别的名，我们可以靠着得救。”</a:t>
            </a:r>
            <a:endParaRPr/>
          </a:p>
          <a:p>
            <a:pPr marL="0" lvl="0" indent="0" algn="l" rtl="0">
              <a:lnSpc>
                <a:spcPct val="112000"/>
              </a:lnSpc>
              <a:spcBef>
                <a:spcPts val="1000"/>
              </a:spcBef>
              <a:spcAft>
                <a:spcPts val="0"/>
              </a:spcAft>
              <a:buClr>
                <a:schemeClr val="lt1"/>
              </a:buClr>
              <a:buSzPts val="3200"/>
              <a:buNone/>
            </a:pPr>
            <a:r>
              <a:rPr lang="zh-TW" sz="3200" b="1">
                <a:solidFill>
                  <a:schemeClr val="lt1"/>
                </a:solidFill>
              </a:rPr>
              <a:t>Nor is there salvation in any other, for there is no other name under heaven given among men by which we must be saved.”</a:t>
            </a:r>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54"/>
        <p:cNvGrpSpPr/>
        <p:nvPr/>
      </p:nvGrpSpPr>
      <p:grpSpPr>
        <a:xfrm>
          <a:off x="0" y="0"/>
          <a:ext cx="0" cy="0"/>
          <a:chOff x="0" y="0"/>
          <a:chExt cx="0" cy="0"/>
        </a:xfrm>
      </p:grpSpPr>
      <p:sp>
        <p:nvSpPr>
          <p:cNvPr id="855" name="Google Shape;855;p52"/>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zh-TW" sz="3200" b="1" u="sng">
                <a:solidFill>
                  <a:schemeClr val="lt1"/>
                </a:solidFill>
                <a:latin typeface="Microsoft Yahei"/>
                <a:ea typeface="Microsoft Yahei"/>
                <a:cs typeface="Microsoft Yahei"/>
                <a:sym typeface="Microsoft Yahei"/>
              </a:rPr>
              <a:t>【</a:t>
            </a:r>
            <a:r>
              <a:rPr lang="zh-TW" sz="3200" b="1" u="sng">
                <a:solidFill>
                  <a:schemeClr val="lt1"/>
                </a:solidFill>
              </a:rPr>
              <a:t>使徒行传 Acts 4</a:t>
            </a:r>
            <a:r>
              <a:rPr lang="zh-TW" sz="3200" b="1" u="sng">
                <a:solidFill>
                  <a:schemeClr val="lt1"/>
                </a:solidFill>
                <a:latin typeface="Microsoft Yahei"/>
                <a:ea typeface="Microsoft Yahei"/>
                <a:cs typeface="Microsoft Yahei"/>
                <a:sym typeface="Microsoft Yahei"/>
              </a:rPr>
              <a:t>：</a:t>
            </a:r>
            <a:r>
              <a:rPr lang="zh-TW" sz="3200" b="1" u="sng">
                <a:solidFill>
                  <a:schemeClr val="lt1"/>
                </a:solidFill>
              </a:rPr>
              <a:t>19-20】</a:t>
            </a:r>
            <a:endParaRPr/>
          </a:p>
          <a:p>
            <a:pPr marL="0" lvl="0" indent="0" algn="l" rtl="0">
              <a:lnSpc>
                <a:spcPct val="112000"/>
              </a:lnSpc>
              <a:spcBef>
                <a:spcPts val="1000"/>
              </a:spcBef>
              <a:spcAft>
                <a:spcPts val="0"/>
              </a:spcAft>
              <a:buClr>
                <a:srgbClr val="FFFF00"/>
              </a:buClr>
              <a:buSzPts val="3200"/>
              <a:buNone/>
            </a:pPr>
            <a:r>
              <a:rPr lang="zh-TW" sz="3200" b="1">
                <a:solidFill>
                  <a:srgbClr val="FFFF00"/>
                </a:solidFill>
              </a:rPr>
              <a:t>19 彼得、约翰说：“听从你们，不听从　神，这在　神面前合理不合理，你们自己酌量吧！</a:t>
            </a:r>
            <a:endParaRPr/>
          </a:p>
          <a:p>
            <a:pPr marL="0" lvl="0" indent="0" algn="l" rtl="0">
              <a:lnSpc>
                <a:spcPct val="112000"/>
              </a:lnSpc>
              <a:spcBef>
                <a:spcPts val="1000"/>
              </a:spcBef>
              <a:spcAft>
                <a:spcPts val="0"/>
              </a:spcAft>
              <a:buClr>
                <a:schemeClr val="lt1"/>
              </a:buClr>
              <a:buSzPts val="3200"/>
              <a:buNone/>
            </a:pPr>
            <a:r>
              <a:rPr lang="zh-TW" sz="3200" b="1">
                <a:solidFill>
                  <a:schemeClr val="lt1"/>
                </a:solidFill>
              </a:rPr>
              <a:t>But Peter and John answered and said to them, “Whether it is right in the sight of God to listen to you more than to God, you judge.</a:t>
            </a:r>
            <a:endParaRPr/>
          </a:p>
          <a:p>
            <a:pPr marL="0" lvl="0" indent="0" algn="l" rtl="0">
              <a:lnSpc>
                <a:spcPct val="112000"/>
              </a:lnSpc>
              <a:spcBef>
                <a:spcPts val="1000"/>
              </a:spcBef>
              <a:spcAft>
                <a:spcPts val="0"/>
              </a:spcAft>
              <a:buClr>
                <a:srgbClr val="FFFF00"/>
              </a:buClr>
              <a:buSzPts val="3200"/>
              <a:buNone/>
            </a:pPr>
            <a:r>
              <a:rPr lang="zh-TW" sz="3200" b="1">
                <a:solidFill>
                  <a:srgbClr val="FFFF00"/>
                </a:solidFill>
              </a:rPr>
              <a:t>20 我们所看见、所听见的，不能不说。”</a:t>
            </a:r>
            <a:endParaRPr/>
          </a:p>
          <a:p>
            <a:pPr marL="0" lvl="0" indent="0" algn="l" rtl="0">
              <a:lnSpc>
                <a:spcPct val="112000"/>
              </a:lnSpc>
              <a:spcBef>
                <a:spcPts val="1000"/>
              </a:spcBef>
              <a:spcAft>
                <a:spcPts val="0"/>
              </a:spcAft>
              <a:buClr>
                <a:schemeClr val="lt1"/>
              </a:buClr>
              <a:buSzPts val="3200"/>
              <a:buNone/>
            </a:pPr>
            <a:r>
              <a:rPr lang="zh-TW" sz="3200" b="1">
                <a:solidFill>
                  <a:schemeClr val="lt1"/>
                </a:solidFill>
              </a:rPr>
              <a:t>For we cannot but speak the things which we have seen and heard.”</a:t>
            </a:r>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59"/>
        <p:cNvGrpSpPr/>
        <p:nvPr/>
      </p:nvGrpSpPr>
      <p:grpSpPr>
        <a:xfrm>
          <a:off x="0" y="0"/>
          <a:ext cx="0" cy="0"/>
          <a:chOff x="0" y="0"/>
          <a:chExt cx="0" cy="0"/>
        </a:xfrm>
      </p:grpSpPr>
      <p:sp>
        <p:nvSpPr>
          <p:cNvPr id="860" name="Google Shape;860;p53"/>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200"/>
              <a:buNone/>
            </a:pPr>
            <a:r>
              <a:rPr lang="zh-TW" sz="3200" b="1" u="sng">
                <a:solidFill>
                  <a:schemeClr val="lt1"/>
                </a:solidFill>
                <a:latin typeface="Microsoft Yahei"/>
                <a:ea typeface="Microsoft Yahei"/>
                <a:cs typeface="Microsoft Yahei"/>
                <a:sym typeface="Microsoft Yahei"/>
              </a:rPr>
              <a:t>【</a:t>
            </a:r>
            <a:r>
              <a:rPr lang="zh-TW" sz="3200" b="1" u="sng">
                <a:solidFill>
                  <a:schemeClr val="lt1"/>
                </a:solidFill>
              </a:rPr>
              <a:t>路加福音 Luke 18:9-14】</a:t>
            </a:r>
            <a:endParaRPr/>
          </a:p>
          <a:p>
            <a:pPr marL="0" lvl="0" indent="0" algn="l" rtl="0">
              <a:lnSpc>
                <a:spcPct val="112000"/>
              </a:lnSpc>
              <a:spcBef>
                <a:spcPts val="1000"/>
              </a:spcBef>
              <a:spcAft>
                <a:spcPts val="0"/>
              </a:spcAft>
              <a:buClr>
                <a:srgbClr val="FFFF00"/>
              </a:buClr>
              <a:buSzPts val="3200"/>
              <a:buNone/>
            </a:pPr>
            <a:r>
              <a:rPr lang="zh-TW" sz="3200" b="1">
                <a:solidFill>
                  <a:srgbClr val="FFFF00"/>
                </a:solidFill>
              </a:rPr>
              <a:t>9 </a:t>
            </a:r>
            <a:r>
              <a:rPr lang="zh-TW" sz="3200" b="1">
                <a:solidFill>
                  <a:srgbClr val="FFFF00"/>
                </a:solidFill>
                <a:latin typeface="Microsoft Yahei"/>
                <a:ea typeface="Microsoft Yahei"/>
                <a:cs typeface="Microsoft Yahei"/>
                <a:sym typeface="Microsoft Yahei"/>
              </a:rPr>
              <a:t>耶稣向那些仗着自己是义人，藐视别人的，设一个比喻，</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zh-TW" sz="3200" b="1">
                <a:solidFill>
                  <a:schemeClr val="lt1"/>
                </a:solidFill>
              </a:rPr>
              <a:t>Also He spoke this parable to some who trusted in themselves that they were righteous, and despised others:</a:t>
            </a:r>
            <a:endParaRPr/>
          </a:p>
          <a:p>
            <a:pPr marL="0" lvl="0" indent="0" algn="l" rtl="0">
              <a:lnSpc>
                <a:spcPct val="112000"/>
              </a:lnSpc>
              <a:spcBef>
                <a:spcPts val="1000"/>
              </a:spcBef>
              <a:spcAft>
                <a:spcPts val="0"/>
              </a:spcAft>
              <a:buClr>
                <a:srgbClr val="FFFF00"/>
              </a:buClr>
              <a:buSzPts val="3200"/>
              <a:buNone/>
            </a:pPr>
            <a:r>
              <a:rPr lang="zh-TW" sz="3200" b="1">
                <a:solidFill>
                  <a:srgbClr val="FFFF00"/>
                </a:solidFill>
              </a:rPr>
              <a:t>10 说：“有两个人上殿里去祷告：一个是法利赛人，一个是税吏。</a:t>
            </a:r>
            <a:endParaRPr sz="3200" b="1">
              <a:solidFill>
                <a:srgbClr val="FFFF00"/>
              </a:solidFill>
            </a:endParaRPr>
          </a:p>
          <a:p>
            <a:pPr marL="0" lvl="0" indent="0" algn="l" rtl="0">
              <a:lnSpc>
                <a:spcPct val="112000"/>
              </a:lnSpc>
              <a:spcBef>
                <a:spcPts val="1000"/>
              </a:spcBef>
              <a:spcAft>
                <a:spcPts val="0"/>
              </a:spcAft>
              <a:buClr>
                <a:schemeClr val="lt1"/>
              </a:buClr>
              <a:buSzPts val="3200"/>
              <a:buNone/>
            </a:pPr>
            <a:r>
              <a:rPr lang="zh-TW" sz="3200" b="1">
                <a:solidFill>
                  <a:schemeClr val="lt1"/>
                </a:solidFill>
              </a:rPr>
              <a:t>“Two men went up to the temple to pray, one a Pharisee and the other a tax collector.</a:t>
            </a:r>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Default Design">
  <a:themeElements>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TotalTime>
  <Words>1335</Words>
  <Application>Microsoft Office PowerPoint</Application>
  <PresentationFormat>On-screen Show (4:3)</PresentationFormat>
  <Paragraphs>79</Paragraphs>
  <Slides>19</Slides>
  <Notes>19</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19</vt:i4>
      </vt:variant>
    </vt:vector>
  </HeadingPairs>
  <TitlesOfParts>
    <vt:vector size="26" baseType="lpstr">
      <vt:lpstr>Arial</vt:lpstr>
      <vt:lpstr>KaiTi</vt:lpstr>
      <vt:lpstr>Microsoft YaHei</vt:lpstr>
      <vt:lpstr>Calibri</vt:lpstr>
      <vt:lpstr>Garamond</vt:lpstr>
      <vt:lpstr>Office 主题</vt:lpstr>
      <vt:lpstr>1_Default Design</vt:lpstr>
      <vt:lpstr>PowerPoint Presentation</vt:lpstr>
      <vt:lpstr>我们不能不说 We Cannot But Speak</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Fwu-Shan Shieh</dc:creator>
  <cp:lastModifiedBy>BCCC</cp:lastModifiedBy>
  <cp:revision>2</cp:revision>
  <dcterms:created xsi:type="dcterms:W3CDTF">2005-10-06T16:33:29Z</dcterms:created>
  <dcterms:modified xsi:type="dcterms:W3CDTF">2023-11-12T19:00:46Z</dcterms:modified>
</cp:coreProperties>
</file>