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10" r:id="rId2"/>
    <p:sldId id="3827" r:id="rId3"/>
    <p:sldId id="3823" r:id="rId4"/>
    <p:sldId id="3828" r:id="rId5"/>
    <p:sldId id="3826" r:id="rId6"/>
    <p:sldId id="3824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110" d="100"/>
          <a:sy n="110" d="100"/>
        </p:scale>
        <p:origin x="-1493" y="-259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2023/11/18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中的“成圣”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割断，分别 （希伯来文</a:t>
            </a:r>
            <a:r>
              <a:rPr lang="en-US" altLang="zh-CN" sz="3200" b="1" spc="100" dirty="0" err="1">
                <a:solidFill>
                  <a:schemeClr val="bg1"/>
                </a:solidFill>
                <a:ea typeface="微软雅黑" panose="020B0503020204020204" pitchFamily="34" charset="-122"/>
              </a:rPr>
              <a:t>gadash</a:t>
            </a: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从罪的光景中被救拔出来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处于与神新的关系中</a:t>
            </a:r>
          </a:p>
        </p:txBody>
      </p:sp>
    </p:spTree>
    <p:extLst>
      <p:ext uri="{BB962C8B-B14F-4D97-AF65-F5344CB8AC3E}">
        <p14:creationId xmlns:p14="http://schemas.microsoft.com/office/powerpoint/2010/main" val="423789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2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圣经</a:t>
            </a:r>
            <a:r>
              <a:rPr lang="zh-CN" altLang="en-US" sz="32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中的“圣洁”与“分别为圣”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“圣洁”专属于神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神的圣洁等同与神的荣耀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分别为圣的人</a:t>
            </a:r>
          </a:p>
        </p:txBody>
      </p:sp>
    </p:spTree>
    <p:extLst>
      <p:ext uri="{BB962C8B-B14F-4D97-AF65-F5344CB8AC3E}">
        <p14:creationId xmlns:p14="http://schemas.microsoft.com/office/powerpoint/2010/main" val="649830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圣的过程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神主动，神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发起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人借着神所赐的力量与神合作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(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帖前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5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23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；来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13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20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、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21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；林后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7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；来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12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14</a:t>
            </a:r>
            <a:r>
              <a:rPr lang="en-US" altLang="zh-CN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altLang="zh-CN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成圣是漫长的过程</a:t>
            </a:r>
          </a:p>
        </p:txBody>
      </p:sp>
    </p:spTree>
    <p:extLst>
      <p:ext uri="{BB962C8B-B14F-4D97-AF65-F5344CB8AC3E}">
        <p14:creationId xmlns:p14="http://schemas.microsoft.com/office/powerpoint/2010/main" val="22554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圣的本质</a:t>
            </a:r>
          </a:p>
          <a:p>
            <a:pPr marL="457200" indent="-457200" algn="l">
              <a:lnSpc>
                <a:spcPct val="112000"/>
              </a:lnSpc>
              <a:buFont typeface="Arial" panose="020B0604020202020204" pitchFamily="34" charset="0"/>
              <a:buChar char="•"/>
            </a:pPr>
            <a:r>
              <a:rPr lang="zh-CN" altLang="en-US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神的工作（</a:t>
            </a:r>
            <a:r>
              <a:rPr lang="zh-CN" altLang="en-US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超自然）</a:t>
            </a:r>
            <a:endParaRPr lang="en-US" altLang="zh-CN" sz="30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0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帖</a:t>
            </a:r>
            <a:r>
              <a:rPr lang="zh-CN" altLang="en-US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前 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000" b="1" u="sng" spc="100" dirty="0" err="1" smtClean="0">
                <a:solidFill>
                  <a:schemeClr val="bg1"/>
                </a:solidFill>
                <a:ea typeface="微软雅黑" panose="020B0503020204020204" pitchFamily="34" charset="-122"/>
              </a:rPr>
              <a:t>Ths</a:t>
            </a:r>
            <a:r>
              <a:rPr lang="en-US" altLang="zh-CN" sz="30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 5:23-24】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愿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赐平安的　神亲自使你们全然成圣。又愿你们的灵与魂与身子得蒙保守，在我们主耶稣基督降临的时候，完全无可指摘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Now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may the God of peace Himself sanctify you completely; and may your whole spirit, soul, and body be preserved blameless at the coming of our Lord Jesus Christ.</a:t>
            </a:r>
          </a:p>
          <a:p>
            <a:pPr algn="l">
              <a:lnSpc>
                <a:spcPct val="112000"/>
              </a:lnSpc>
            </a:pPr>
            <a:r>
              <a:rPr lang="en-US" altLang="zh-CN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那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召你们的本是信实的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，祂必</a:t>
            </a:r>
            <a:r>
              <a:rPr lang="zh-CN" altLang="en-US" sz="3000" b="1" spc="100" dirty="0">
                <a:solidFill>
                  <a:srgbClr val="FFFF00"/>
                </a:solidFill>
                <a:ea typeface="微软雅黑" panose="020B0503020204020204" pitchFamily="34" charset="-122"/>
              </a:rPr>
              <a:t>成就这事</a:t>
            </a:r>
            <a:r>
              <a:rPr lang="zh-CN" altLang="en-US" sz="3000" b="1" spc="100" dirty="0" smtClean="0">
                <a:solidFill>
                  <a:srgbClr val="FFFF00"/>
                </a:solidFill>
                <a:ea typeface="微软雅黑" panose="020B0503020204020204" pitchFamily="34" charset="-122"/>
              </a:rPr>
              <a:t>。</a:t>
            </a:r>
            <a:endParaRPr lang="en-US" altLang="zh-CN" sz="3000" b="1" spc="100" dirty="0" smtClean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He </a:t>
            </a:r>
            <a:r>
              <a:rPr lang="en-US" altLang="zh-CN" sz="30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who calls you is faithful, who also will do it.</a:t>
            </a: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264976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圣的本质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神的工作（超自然）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旧人的处死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新人的成长（长成）</a:t>
            </a:r>
          </a:p>
        </p:txBody>
      </p:sp>
    </p:spTree>
    <p:extLst>
      <p:ext uri="{BB962C8B-B14F-4D97-AF65-F5344CB8AC3E}">
        <p14:creationId xmlns:p14="http://schemas.microsoft.com/office/powerpoint/2010/main" val="413956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成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圣与好行为（善行）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何为“善行”？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善行不能积任何“善功”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善行的必须</a:t>
            </a:r>
          </a:p>
        </p:txBody>
      </p:sp>
    </p:spTree>
    <p:extLst>
      <p:ext uri="{BB962C8B-B14F-4D97-AF65-F5344CB8AC3E}">
        <p14:creationId xmlns:p14="http://schemas.microsoft.com/office/powerpoint/2010/main" val="225546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12928</TotalTime>
  <Words>36</Words>
  <Application>Microsoft Office PowerPoint</Application>
  <PresentationFormat>全屏显示(4:3)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1204</cp:revision>
  <dcterms:created xsi:type="dcterms:W3CDTF">2018-02-16T18:09:56Z</dcterms:created>
  <dcterms:modified xsi:type="dcterms:W3CDTF">2023-11-18T23:18:33Z</dcterms:modified>
</cp:coreProperties>
</file>