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31" r:id="rId3"/>
    <p:sldId id="3828" r:id="rId4"/>
    <p:sldId id="3832" r:id="rId5"/>
    <p:sldId id="3833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205" y="-2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圣徒蒙保守（圣徒的坚忍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得救的人不会从恩典中堕落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10:28-29】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提后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2Tim 1:12】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提后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2Tim 4:18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2"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神的保守（神主动的行动）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 127:1】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11:18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圣徒蒙保守（圣徒的坚忍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人的坚守（人主动的配合）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Phil 3:13-14】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提后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2Tim 4:7-8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2"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神拣选的必然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结果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得救的确据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11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22】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彼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后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916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圣徒的坚忍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“长跑”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Phil3:12-14】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这不是说我已经得着了，已经完全了，我乃是竭力追求，或者可以得着基督耶稣所以得着我的（“所以得着我的”或作“所要我得的”）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Not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that I have already attained, or am already perfected; but I press on, that I may lay hold of that for which Christ Jesus has also laid hold of me.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弟兄们，我不是以为自己已经得着了，我只有一件事，就是忘记背后，努力面前的，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Brethren, I do not count myself to have apprehended; but one thing I do, forgetting those things which are behind and reaching forward to those things which are ahead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522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圣徒的坚忍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“长跑”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腓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Phil3:12-14】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向着标竿直跑，要得　神在基督耶稣里从上面召我来得的奖赏。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 press toward the goal for the prize of the upward call of God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228311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圣徒的坚忍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“长跑”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长跑者的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心态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为何跑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奔跑者要忘记背后</a:t>
            </a:r>
          </a:p>
        </p:txBody>
      </p:sp>
    </p:spTree>
    <p:extLst>
      <p:ext uri="{BB962C8B-B14F-4D97-AF65-F5344CB8AC3E}">
        <p14:creationId xmlns:p14="http://schemas.microsoft.com/office/powerpoint/2010/main" val="268914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13019</TotalTime>
  <Words>199</Words>
  <Application>Microsoft Office PowerPoint</Application>
  <PresentationFormat>全屏显示(4:3)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1213</cp:revision>
  <dcterms:created xsi:type="dcterms:W3CDTF">2018-02-16T18:09:56Z</dcterms:created>
  <dcterms:modified xsi:type="dcterms:W3CDTF">2023-12-10T07:53:23Z</dcterms:modified>
</cp:coreProperties>
</file>