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4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39" y="-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道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成肉身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基督教最大的“绊脚石”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John 1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在伯利恒降生的婴孩是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 2:14-18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 4:15-16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道成肉身的真理；不能诠释，只能陈述。</a:t>
            </a:r>
          </a:p>
          <a:p>
            <a:pPr lvl="1" algn="l">
              <a:lnSpc>
                <a:spcPct val="112000"/>
              </a:lnSpc>
            </a:pP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Phil 2:6-8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r>
              <a:rPr lang="zh-CN" altLang="en-US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林后</a:t>
            </a:r>
            <a:r>
              <a:rPr lang="en-US" altLang="zh-CN" sz="2600" b="1" dirty="0">
                <a:solidFill>
                  <a:schemeClr val="bg1"/>
                </a:solidFill>
                <a:ea typeface="微软雅黑" panose="020B0503020204020204" pitchFamily="34" charset="-122"/>
              </a:rPr>
              <a:t>2Cor 8:9</a:t>
            </a:r>
            <a:r>
              <a:rPr lang="en-US" altLang="zh-CN" sz="2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神性的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收敛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圣诞精神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813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13027</TotalTime>
  <Words>4</Words>
  <Application>Microsoft Office PowerPoint</Application>
  <PresentationFormat>全屏显示(4:3)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1216</cp:revision>
  <dcterms:created xsi:type="dcterms:W3CDTF">2018-02-16T18:09:56Z</dcterms:created>
  <dcterms:modified xsi:type="dcterms:W3CDTF">2023-12-23T20:17:21Z</dcterms:modified>
</cp:coreProperties>
</file>