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 id="2147483672" r:id="rId7"/>
    <p:sldMasterId id="2147483684" r:id="rId8"/>
    <p:sldMasterId id="2147483696" r:id="rId9"/>
    <p:sldMasterId id="2147483708" r:id="rId10"/>
    <p:sldMasterId id="2147483720" r:id="rId11"/>
    <p:sldMasterId id="2147483731" r:id="rId12"/>
    <p:sldMasterId id="21474837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Lst>
  <p:sldSz cy="6858000" cx="9144000"/>
  <p:notesSz cx="6858000" cy="9144000"/>
  <p:embeddedFontLst>
    <p:embeddedFont>
      <p:font typeface="Garamond"/>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8" roundtripDataSignature="AMtx7mi37sffZsTYHT5nF0tpCDhR6lyF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776107-CB38-4B87-9C65-35916FD6495B}">
  <a:tblStyle styleId="{02776107-CB38-4B87-9C65-35916FD6495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84" Type="http://schemas.openxmlformats.org/officeDocument/2006/relationships/font" Target="fonts/Garamond-regular.fntdata"/><Relationship Id="rId83" Type="http://schemas.openxmlformats.org/officeDocument/2006/relationships/slide" Target="slides/slide69.xml"/><Relationship Id="rId42" Type="http://schemas.openxmlformats.org/officeDocument/2006/relationships/slide" Target="slides/slide28.xml"/><Relationship Id="rId86" Type="http://schemas.openxmlformats.org/officeDocument/2006/relationships/font" Target="fonts/Garamond-italic.fntdata"/><Relationship Id="rId41" Type="http://schemas.openxmlformats.org/officeDocument/2006/relationships/slide" Target="slides/slide27.xml"/><Relationship Id="rId85" Type="http://schemas.openxmlformats.org/officeDocument/2006/relationships/font" Target="fonts/Garamond-bold.fntdata"/><Relationship Id="rId44" Type="http://schemas.openxmlformats.org/officeDocument/2006/relationships/slide" Target="slides/slide30.xml"/><Relationship Id="rId88" Type="http://customschemas.google.com/relationships/presentationmetadata" Target="metadata"/><Relationship Id="rId43" Type="http://schemas.openxmlformats.org/officeDocument/2006/relationships/slide" Target="slides/slide29.xml"/><Relationship Id="rId87" Type="http://schemas.openxmlformats.org/officeDocument/2006/relationships/font" Target="fonts/Garamond-boldItalic.fntdata"/><Relationship Id="rId46" Type="http://schemas.openxmlformats.org/officeDocument/2006/relationships/slide" Target="slides/slide32.xml"/><Relationship Id="rId45" Type="http://schemas.openxmlformats.org/officeDocument/2006/relationships/slide" Target="slides/slide31.xml"/><Relationship Id="rId80" Type="http://schemas.openxmlformats.org/officeDocument/2006/relationships/slide" Target="slides/slide66.xml"/><Relationship Id="rId82" Type="http://schemas.openxmlformats.org/officeDocument/2006/relationships/slide" Target="slides/slide68.xml"/><Relationship Id="rId81" Type="http://schemas.openxmlformats.org/officeDocument/2006/relationships/slide" Target="slides/slide6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59.xml"/><Relationship Id="rId72" Type="http://schemas.openxmlformats.org/officeDocument/2006/relationships/slide" Target="slides/slide58.xml"/><Relationship Id="rId31" Type="http://schemas.openxmlformats.org/officeDocument/2006/relationships/slide" Target="slides/slide17.xml"/><Relationship Id="rId75" Type="http://schemas.openxmlformats.org/officeDocument/2006/relationships/slide" Target="slides/slide61.xml"/><Relationship Id="rId30" Type="http://schemas.openxmlformats.org/officeDocument/2006/relationships/slide" Target="slides/slide16.xml"/><Relationship Id="rId74" Type="http://schemas.openxmlformats.org/officeDocument/2006/relationships/slide" Target="slides/slide60.xml"/><Relationship Id="rId33" Type="http://schemas.openxmlformats.org/officeDocument/2006/relationships/slide" Target="slides/slide19.xml"/><Relationship Id="rId77" Type="http://schemas.openxmlformats.org/officeDocument/2006/relationships/slide" Target="slides/slide63.xml"/><Relationship Id="rId32" Type="http://schemas.openxmlformats.org/officeDocument/2006/relationships/slide" Target="slides/slide18.xml"/><Relationship Id="rId76" Type="http://schemas.openxmlformats.org/officeDocument/2006/relationships/slide" Target="slides/slide62.xml"/><Relationship Id="rId35" Type="http://schemas.openxmlformats.org/officeDocument/2006/relationships/slide" Target="slides/slide21.xml"/><Relationship Id="rId79" Type="http://schemas.openxmlformats.org/officeDocument/2006/relationships/slide" Target="slides/slide65.xml"/><Relationship Id="rId34" Type="http://schemas.openxmlformats.org/officeDocument/2006/relationships/slide" Target="slides/slide20.xml"/><Relationship Id="rId78" Type="http://schemas.openxmlformats.org/officeDocument/2006/relationships/slide" Target="slides/slide64.xml"/><Relationship Id="rId71" Type="http://schemas.openxmlformats.org/officeDocument/2006/relationships/slide" Target="slides/slide57.xml"/><Relationship Id="rId70" Type="http://schemas.openxmlformats.org/officeDocument/2006/relationships/slide" Target="slides/slide56.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62" Type="http://schemas.openxmlformats.org/officeDocument/2006/relationships/slide" Target="slides/slide48.xml"/><Relationship Id="rId61" Type="http://schemas.openxmlformats.org/officeDocument/2006/relationships/slide" Target="slides/slide47.xml"/><Relationship Id="rId20" Type="http://schemas.openxmlformats.org/officeDocument/2006/relationships/slide" Target="slides/slide6.xml"/><Relationship Id="rId64" Type="http://schemas.openxmlformats.org/officeDocument/2006/relationships/slide" Target="slides/slide50.xml"/><Relationship Id="rId63" Type="http://schemas.openxmlformats.org/officeDocument/2006/relationships/slide" Target="slides/slide49.xml"/><Relationship Id="rId22" Type="http://schemas.openxmlformats.org/officeDocument/2006/relationships/slide" Target="slides/slide8.xml"/><Relationship Id="rId66" Type="http://schemas.openxmlformats.org/officeDocument/2006/relationships/slide" Target="slides/slide52.xml"/><Relationship Id="rId21" Type="http://schemas.openxmlformats.org/officeDocument/2006/relationships/slide" Target="slides/slide7.xml"/><Relationship Id="rId65" Type="http://schemas.openxmlformats.org/officeDocument/2006/relationships/slide" Target="slides/slide51.xml"/><Relationship Id="rId24" Type="http://schemas.openxmlformats.org/officeDocument/2006/relationships/slide" Target="slides/slide10.xml"/><Relationship Id="rId68" Type="http://schemas.openxmlformats.org/officeDocument/2006/relationships/slide" Target="slides/slide54.xml"/><Relationship Id="rId23" Type="http://schemas.openxmlformats.org/officeDocument/2006/relationships/slide" Target="slides/slide9.xml"/><Relationship Id="rId67" Type="http://schemas.openxmlformats.org/officeDocument/2006/relationships/slide" Target="slides/slide53.xml"/><Relationship Id="rId60" Type="http://schemas.openxmlformats.org/officeDocument/2006/relationships/slide" Target="slides/slide46.xml"/><Relationship Id="rId26" Type="http://schemas.openxmlformats.org/officeDocument/2006/relationships/slide" Target="slides/slide12.xml"/><Relationship Id="rId25" Type="http://schemas.openxmlformats.org/officeDocument/2006/relationships/slide" Target="slides/slide11.xml"/><Relationship Id="rId69" Type="http://schemas.openxmlformats.org/officeDocument/2006/relationships/slide" Target="slides/slide55.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7.xml"/><Relationship Id="rId55" Type="http://schemas.openxmlformats.org/officeDocument/2006/relationships/slide" Target="slides/slide41.xml"/><Relationship Id="rId10" Type="http://schemas.openxmlformats.org/officeDocument/2006/relationships/slideMaster" Target="slideMasters/slideMaster6.xml"/><Relationship Id="rId54" Type="http://schemas.openxmlformats.org/officeDocument/2006/relationships/slide" Target="slides/slide40.xml"/><Relationship Id="rId13" Type="http://schemas.openxmlformats.org/officeDocument/2006/relationships/slideMaster" Target="slideMasters/slideMaster9.xml"/><Relationship Id="rId57" Type="http://schemas.openxmlformats.org/officeDocument/2006/relationships/slide" Target="slides/slide43.xml"/><Relationship Id="rId12" Type="http://schemas.openxmlformats.org/officeDocument/2006/relationships/slideMaster" Target="slideMasters/slideMaster8.xml"/><Relationship Id="rId56" Type="http://schemas.openxmlformats.org/officeDocument/2006/relationships/slide" Target="slides/slide42.xml"/><Relationship Id="rId15" Type="http://schemas.openxmlformats.org/officeDocument/2006/relationships/slide" Target="slides/slide1.xml"/><Relationship Id="rId59" Type="http://schemas.openxmlformats.org/officeDocument/2006/relationships/slide" Target="slides/slide45.xml"/><Relationship Id="rId14" Type="http://schemas.openxmlformats.org/officeDocument/2006/relationships/notesMaster" Target="notesMasters/notesMaster1.xml"/><Relationship Id="rId58" Type="http://schemas.openxmlformats.org/officeDocument/2006/relationships/slide" Target="slides/slide44.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Garamond"/>
                <a:ea typeface="Garamond"/>
                <a:cs typeface="Garamond"/>
                <a:sym typeface="Garamond"/>
              </a:rPr>
              <a:t>‹#›</a:t>
            </a:fld>
            <a:endParaRPr b="0" i="0" sz="1200" u="none" cap="none" strike="noStrike">
              <a:solidFill>
                <a:schemeClr val="dk1"/>
              </a:solidFill>
              <a:latin typeface="Garamond"/>
              <a:ea typeface="Garamond"/>
              <a:cs typeface="Garamond"/>
              <a:sym typeface="Garamon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4" name="Google Shape;72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0" name="Google Shape;78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87" name="Google Shape;78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4" name="Google Shape;79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1" name="Google Shape;80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8" name="Google Shape;80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9" name="Google Shape;80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5" name="Google Shape;81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22" name="Google Shape;82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9" name="Google Shape;82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6" name="Google Shape;836;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7" name="Google Shape;83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43" name="Google Shape;84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29" name="Google Shape;72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0" name="Google Shape;85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7" name="Google Shape;85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4" name="Google Shape;86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5" name="Google Shape;865;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1" name="Google Shape;87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78" name="Google Shape;87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85" name="Google Shape;88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sng" cap="none" strike="noStrike">
                <a:solidFill>
                  <a:srgbClr val="000000"/>
                </a:solidFill>
                <a:latin typeface="Arial"/>
                <a:ea typeface="Arial"/>
                <a:cs typeface="Arial"/>
                <a:sym typeface="Arial"/>
              </a:rPr>
              <a:t>‹#›</a:t>
            </a:fld>
            <a:endParaRPr b="1" i="0" sz="1200" u="sng"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95" name="Google Shape;89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2" name="Google Shape;902;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3" name="Google Shape;90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9" name="Google Shape;90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16" name="Google Shape;916;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34" name="Google Shape;73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23" name="Google Shape;92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0" name="Google Shape;93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1" name="Google Shape;931;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7" name="Google Shape;93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8" name="Google Shape;93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4" name="Google Shape;94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1" name="Google Shape;95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8" name="Google Shape;95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5" name="Google Shape;965;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6" name="Google Shape;966;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72" name="Google Shape;972;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79" name="Google Shape;97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0" name="Google Shape;980;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6" name="Google Shape;986;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3" name="Google Shape;74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94" name="Google Shape;99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0" name="Google Shape;100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5" name="Google Shape;100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0" name="Google Shape;101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5" name="Google Shape;1015;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0" name="Google Shape;1020;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5" name="Google Shape;102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0" name="Google Shape;103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35" name="Google Shape;103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0" name="Google Shape;104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9" name="Google Shape;74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5" name="Google Shape;104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0" name="Google Shape;105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5" name="Google Shape;105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0" name="Google Shape;1060;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65" name="Google Shape;106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0" name="Google Shape;1070;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5" name="Google Shape;1075;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0" name="Google Shape;1080;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85" name="Google Shape;108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0" name="Google Shape;109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5" name="Google Shape;75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5" name="Google Shape;109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p:txBody>
      </p:sp>
      <p:sp>
        <p:nvSpPr>
          <p:cNvPr id="1101" name="Google Shape;110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6" name="Google Shape;110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t/>
            </a:r>
            <a:endParaRPr/>
          </a:p>
        </p:txBody>
      </p:sp>
      <p:sp>
        <p:nvSpPr>
          <p:cNvPr id="1117" name="Google Shape;111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8" name="Google Shape;112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0" name="Google Shape;1140;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46" name="Google Shape;1146;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1" name="Google Shape;76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67" name="Google Shape;7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73" name="Google Shape;77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7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2" name="Shape 72"/>
        <p:cNvGrpSpPr/>
        <p:nvPr/>
      </p:nvGrpSpPr>
      <p:grpSpPr>
        <a:xfrm>
          <a:off x="0" y="0"/>
          <a:ext cx="0" cy="0"/>
          <a:chOff x="0" y="0"/>
          <a:chExt cx="0" cy="0"/>
        </a:xfrm>
      </p:grpSpPr>
      <p:sp>
        <p:nvSpPr>
          <p:cNvPr id="73" name="Google Shape;73;p18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8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8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8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78" name="Shape 78"/>
        <p:cNvGrpSpPr/>
        <p:nvPr/>
      </p:nvGrpSpPr>
      <p:grpSpPr>
        <a:xfrm>
          <a:off x="0" y="0"/>
          <a:ext cx="0" cy="0"/>
          <a:chOff x="0" y="0"/>
          <a:chExt cx="0" cy="0"/>
        </a:xfrm>
      </p:grpSpPr>
      <p:sp>
        <p:nvSpPr>
          <p:cNvPr id="79" name="Google Shape;79;p18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7" name="Shape 87"/>
        <p:cNvGrpSpPr/>
        <p:nvPr/>
      </p:nvGrpSpPr>
      <p:grpSpPr>
        <a:xfrm>
          <a:off x="0" y="0"/>
          <a:ext cx="0" cy="0"/>
          <a:chOff x="0" y="0"/>
          <a:chExt cx="0" cy="0"/>
        </a:xfrm>
      </p:grpSpPr>
      <p:sp>
        <p:nvSpPr>
          <p:cNvPr id="88" name="Google Shape;88;p74"/>
          <p:cNvSpPr txBox="1"/>
          <p:nvPr>
            <p:ph type="title"/>
          </p:nvPr>
        </p:nvSpPr>
        <p:spPr>
          <a:xfrm>
            <a:off x="304800" y="152400"/>
            <a:ext cx="8534400" cy="381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74"/>
          <p:cNvSpPr txBox="1"/>
          <p:nvPr>
            <p:ph idx="1" type="body"/>
          </p:nvPr>
        </p:nvSpPr>
        <p:spPr>
          <a:xfrm>
            <a:off x="228600" y="609600"/>
            <a:ext cx="8610600" cy="6096000"/>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7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chemeClr val="lt1"/>
              </a:buClr>
              <a:buSzPts val="4800"/>
              <a:buFont typeface="Arial"/>
              <a:buNone/>
              <a:defRPr/>
            </a:lvl1pPr>
            <a:lvl2pPr lvl="1" algn="ctr">
              <a:spcBef>
                <a:spcPts val="560"/>
              </a:spcBef>
              <a:spcAft>
                <a:spcPts val="0"/>
              </a:spcAft>
              <a:buClr>
                <a:schemeClr val="lt1"/>
              </a:buClr>
              <a:buSzPts val="2800"/>
              <a:buFont typeface="Arial"/>
              <a:buNone/>
              <a:defRPr/>
            </a:lvl2pPr>
            <a:lvl3pPr lvl="2" algn="ctr">
              <a:spcBef>
                <a:spcPts val="480"/>
              </a:spcBef>
              <a:spcAft>
                <a:spcPts val="0"/>
              </a:spcAft>
              <a:buClr>
                <a:schemeClr val="lt1"/>
              </a:buClr>
              <a:buSzPts val="2400"/>
              <a:buFont typeface="Arial"/>
              <a:buNone/>
              <a:defRPr/>
            </a:lvl3pPr>
            <a:lvl4pPr lvl="3" algn="ctr">
              <a:spcBef>
                <a:spcPts val="400"/>
              </a:spcBef>
              <a:spcAft>
                <a:spcPts val="0"/>
              </a:spcAft>
              <a:buClr>
                <a:schemeClr val="lt1"/>
              </a:buClr>
              <a:buSzPts val="2000"/>
              <a:buFont typeface="Arial"/>
              <a:buNone/>
              <a:defRPr/>
            </a:lvl4pPr>
            <a:lvl5pPr lvl="4" algn="ctr">
              <a:spcBef>
                <a:spcPts val="400"/>
              </a:spcBef>
              <a:spcAft>
                <a:spcPts val="0"/>
              </a:spcAft>
              <a:buClr>
                <a:schemeClr val="lt1"/>
              </a:buClr>
              <a:buSzPts val="2000"/>
              <a:buFont typeface="Arial"/>
              <a:buNone/>
              <a:defRPr/>
            </a:lvl5pPr>
            <a:lvl6pPr lvl="5" algn="ctr">
              <a:spcBef>
                <a:spcPts val="400"/>
              </a:spcBef>
              <a:spcAft>
                <a:spcPts val="0"/>
              </a:spcAft>
              <a:buClr>
                <a:schemeClr val="lt1"/>
              </a:buClr>
              <a:buSzPts val="2000"/>
              <a:buFont typeface="Arial"/>
              <a:buNone/>
              <a:defRPr/>
            </a:lvl6pPr>
            <a:lvl7pPr lvl="6" algn="ctr">
              <a:spcBef>
                <a:spcPts val="400"/>
              </a:spcBef>
              <a:spcAft>
                <a:spcPts val="0"/>
              </a:spcAft>
              <a:buClr>
                <a:schemeClr val="lt1"/>
              </a:buClr>
              <a:buSzPts val="2000"/>
              <a:buFont typeface="Arial"/>
              <a:buNone/>
              <a:defRPr/>
            </a:lvl7pPr>
            <a:lvl8pPr lvl="7" algn="ctr">
              <a:spcBef>
                <a:spcPts val="400"/>
              </a:spcBef>
              <a:spcAft>
                <a:spcPts val="0"/>
              </a:spcAft>
              <a:buClr>
                <a:schemeClr val="lt1"/>
              </a:buClr>
              <a:buSzPts val="2000"/>
              <a:buFont typeface="Arial"/>
              <a:buNone/>
              <a:defRPr/>
            </a:lvl8pPr>
            <a:lvl9pPr lvl="8" algn="ctr">
              <a:spcBef>
                <a:spcPts val="400"/>
              </a:spcBef>
              <a:spcAft>
                <a:spcPts val="0"/>
              </a:spcAft>
              <a:buClr>
                <a:schemeClr val="lt1"/>
              </a:buClr>
              <a:buSzPts val="2000"/>
              <a:buFont typeface="Arial"/>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80"/>
          <p:cNvSpPr txBox="1"/>
          <p:nvPr>
            <p:ph type="title"/>
          </p:nvPr>
        </p:nvSpPr>
        <p:spPr>
          <a:xfrm>
            <a:off x="304800" y="152400"/>
            <a:ext cx="8534400" cy="381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9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Clr>
                <a:schemeClr val="lt1"/>
              </a:buClr>
              <a:buSzPts val="2000"/>
              <a:buFont typeface="Arial"/>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Clr>
                <a:schemeClr val="lt1"/>
              </a:buClr>
              <a:buSzPts val="1600"/>
              <a:buFont typeface="Arial"/>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Clr>
                <a:schemeClr val="lt1"/>
              </a:buClr>
              <a:buSzPts val="1400"/>
              <a:buFont typeface="Arial"/>
              <a:buNone/>
              <a:defRPr sz="1400"/>
            </a:lvl5pPr>
            <a:lvl6pPr indent="-228600" lvl="5" marL="2743200" algn="l">
              <a:spcBef>
                <a:spcPts val="280"/>
              </a:spcBef>
              <a:spcAft>
                <a:spcPts val="0"/>
              </a:spcAft>
              <a:buClr>
                <a:schemeClr val="lt1"/>
              </a:buClr>
              <a:buSzPts val="1400"/>
              <a:buFont typeface="Arial"/>
              <a:buNone/>
              <a:defRPr sz="1400"/>
            </a:lvl6pPr>
            <a:lvl7pPr indent="-228600" lvl="6" marL="3200400" algn="l">
              <a:spcBef>
                <a:spcPts val="280"/>
              </a:spcBef>
              <a:spcAft>
                <a:spcPts val="0"/>
              </a:spcAft>
              <a:buClr>
                <a:schemeClr val="lt1"/>
              </a:buClr>
              <a:buSzPts val="1400"/>
              <a:buFont typeface="Arial"/>
              <a:buNone/>
              <a:defRPr sz="1400"/>
            </a:lvl7pPr>
            <a:lvl8pPr indent="-228600" lvl="7" marL="3657600" algn="l">
              <a:spcBef>
                <a:spcPts val="280"/>
              </a:spcBef>
              <a:spcAft>
                <a:spcPts val="0"/>
              </a:spcAft>
              <a:buClr>
                <a:schemeClr val="lt1"/>
              </a:buClr>
              <a:buSzPts val="1400"/>
              <a:buFont typeface="Arial"/>
              <a:buNone/>
              <a:defRPr sz="1400"/>
            </a:lvl8pPr>
            <a:lvl9pPr indent="-228600" lvl="8" marL="4114800" algn="l">
              <a:spcBef>
                <a:spcPts val="280"/>
              </a:spcBef>
              <a:spcAft>
                <a:spcPts val="0"/>
              </a:spcAft>
              <a:buClr>
                <a:schemeClr val="lt1"/>
              </a:buClr>
              <a:buSzPts val="1400"/>
              <a:buFont typeface="Arial"/>
              <a:buNone/>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8" name="Shape 98"/>
        <p:cNvGrpSpPr/>
        <p:nvPr/>
      </p:nvGrpSpPr>
      <p:grpSpPr>
        <a:xfrm>
          <a:off x="0" y="0"/>
          <a:ext cx="0" cy="0"/>
          <a:chOff x="0" y="0"/>
          <a:chExt cx="0" cy="0"/>
        </a:xfrm>
      </p:grpSpPr>
      <p:sp>
        <p:nvSpPr>
          <p:cNvPr id="99" name="Google Shape;99;p95"/>
          <p:cNvSpPr txBox="1"/>
          <p:nvPr>
            <p:ph type="title"/>
          </p:nvPr>
        </p:nvSpPr>
        <p:spPr>
          <a:xfrm>
            <a:off x="304800" y="152400"/>
            <a:ext cx="8534400" cy="381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95"/>
          <p:cNvSpPr txBox="1"/>
          <p:nvPr>
            <p:ph idx="1" type="body"/>
          </p:nvPr>
        </p:nvSpPr>
        <p:spPr>
          <a:xfrm>
            <a:off x="228600" y="609600"/>
            <a:ext cx="4229100" cy="6096000"/>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
        <p:nvSpPr>
          <p:cNvPr id="101" name="Google Shape;101;p95"/>
          <p:cNvSpPr txBox="1"/>
          <p:nvPr>
            <p:ph idx="2" type="body"/>
          </p:nvPr>
        </p:nvSpPr>
        <p:spPr>
          <a:xfrm>
            <a:off x="4610100" y="609600"/>
            <a:ext cx="4229100" cy="6096000"/>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sz="2800"/>
            </a:lvl1pPr>
            <a:lvl2pPr indent="-381000" lvl="1" marL="914400" algn="l">
              <a:spcBef>
                <a:spcPts val="480"/>
              </a:spcBef>
              <a:spcAft>
                <a:spcPts val="0"/>
              </a:spcAft>
              <a:buClr>
                <a:schemeClr val="lt1"/>
              </a:buClr>
              <a:buSzPts val="2400"/>
              <a:buFont typeface="Arial"/>
              <a:buChar char="–"/>
              <a:defRPr sz="2400"/>
            </a:lvl2pPr>
            <a:lvl3pPr indent="-355600" lvl="2" marL="1371600" algn="l">
              <a:spcBef>
                <a:spcPts val="400"/>
              </a:spcBef>
              <a:spcAft>
                <a:spcPts val="0"/>
              </a:spcAft>
              <a:buClr>
                <a:schemeClr val="lt1"/>
              </a:buClr>
              <a:buSzPts val="2000"/>
              <a:buFont typeface="Arial"/>
              <a:buChar char="•"/>
              <a:defRPr sz="2000"/>
            </a:lvl3pPr>
            <a:lvl4pPr indent="-342900" lvl="3" marL="1828800" algn="l">
              <a:spcBef>
                <a:spcPts val="360"/>
              </a:spcBef>
              <a:spcAft>
                <a:spcPts val="0"/>
              </a:spcAft>
              <a:buClr>
                <a:schemeClr val="lt1"/>
              </a:buClr>
              <a:buSzPts val="1800"/>
              <a:buFont typeface="Arial"/>
              <a:buChar char="–"/>
              <a:defRPr sz="1800"/>
            </a:lvl4pPr>
            <a:lvl5pPr indent="-342900" lvl="4" marL="2286000" algn="l">
              <a:spcBef>
                <a:spcPts val="360"/>
              </a:spcBef>
              <a:spcAft>
                <a:spcPts val="0"/>
              </a:spcAft>
              <a:buClr>
                <a:schemeClr val="lt1"/>
              </a:buClr>
              <a:buSzPts val="1800"/>
              <a:buFont typeface="Arial"/>
              <a:buChar char="»"/>
              <a:defRPr sz="1800"/>
            </a:lvl5pPr>
            <a:lvl6pPr indent="-342900" lvl="5" marL="2743200" algn="l">
              <a:spcBef>
                <a:spcPts val="360"/>
              </a:spcBef>
              <a:spcAft>
                <a:spcPts val="0"/>
              </a:spcAft>
              <a:buClr>
                <a:schemeClr val="lt1"/>
              </a:buClr>
              <a:buSzPts val="1800"/>
              <a:buFont typeface="Arial"/>
              <a:buChar char="»"/>
              <a:defRPr sz="1800"/>
            </a:lvl6pPr>
            <a:lvl7pPr indent="-342900" lvl="6" marL="3200400" algn="l">
              <a:spcBef>
                <a:spcPts val="360"/>
              </a:spcBef>
              <a:spcAft>
                <a:spcPts val="0"/>
              </a:spcAft>
              <a:buClr>
                <a:schemeClr val="lt1"/>
              </a:buClr>
              <a:buSzPts val="1800"/>
              <a:buFont typeface="Arial"/>
              <a:buChar char="»"/>
              <a:defRPr sz="1800"/>
            </a:lvl7pPr>
            <a:lvl8pPr indent="-342900" lvl="7" marL="3657600" algn="l">
              <a:spcBef>
                <a:spcPts val="360"/>
              </a:spcBef>
              <a:spcAft>
                <a:spcPts val="0"/>
              </a:spcAft>
              <a:buClr>
                <a:schemeClr val="lt1"/>
              </a:buClr>
              <a:buSzPts val="1800"/>
              <a:buFont typeface="Arial"/>
              <a:buChar char="»"/>
              <a:defRPr sz="1800"/>
            </a:lvl8pPr>
            <a:lvl9pPr indent="-342900" lvl="8" marL="4114800" algn="l">
              <a:spcBef>
                <a:spcPts val="360"/>
              </a:spcBef>
              <a:spcAft>
                <a:spcPts val="0"/>
              </a:spcAft>
              <a:buClr>
                <a:schemeClr val="lt1"/>
              </a:buClr>
              <a:buSzPts val="1800"/>
              <a:buFont typeface="Arial"/>
              <a:buChar char="»"/>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 name="Shape 102"/>
        <p:cNvGrpSpPr/>
        <p:nvPr/>
      </p:nvGrpSpPr>
      <p:grpSpPr>
        <a:xfrm>
          <a:off x="0" y="0"/>
          <a:ext cx="0" cy="0"/>
          <a:chOff x="0" y="0"/>
          <a:chExt cx="0" cy="0"/>
        </a:xfrm>
      </p:grpSpPr>
      <p:sp>
        <p:nvSpPr>
          <p:cNvPr id="103" name="Google Shape;103;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05" name="Google Shape;105;p9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
        <p:nvSpPr>
          <p:cNvPr id="106" name="Google Shape;106;p9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0"/>
              </a:spcBef>
              <a:spcAft>
                <a:spcPts val="0"/>
              </a:spcAft>
              <a:buClr>
                <a:schemeClr val="lt1"/>
              </a:buClr>
              <a:buSzPts val="2400"/>
              <a:buFont typeface="Arial"/>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Clr>
                <a:schemeClr val="lt1"/>
              </a:buClr>
              <a:buSzPts val="1800"/>
              <a:buFont typeface="Arial"/>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Clr>
                <a:schemeClr val="lt1"/>
              </a:buClr>
              <a:buSzPts val="1600"/>
              <a:buFont typeface="Arial"/>
              <a:buNone/>
              <a:defRPr b="1" sz="1600"/>
            </a:lvl5pPr>
            <a:lvl6pPr indent="-228600" lvl="5" marL="2743200" algn="l">
              <a:spcBef>
                <a:spcPts val="320"/>
              </a:spcBef>
              <a:spcAft>
                <a:spcPts val="0"/>
              </a:spcAft>
              <a:buClr>
                <a:schemeClr val="lt1"/>
              </a:buClr>
              <a:buSzPts val="1600"/>
              <a:buFont typeface="Arial"/>
              <a:buNone/>
              <a:defRPr b="1" sz="1600"/>
            </a:lvl6pPr>
            <a:lvl7pPr indent="-228600" lvl="6" marL="3200400" algn="l">
              <a:spcBef>
                <a:spcPts val="320"/>
              </a:spcBef>
              <a:spcAft>
                <a:spcPts val="0"/>
              </a:spcAft>
              <a:buClr>
                <a:schemeClr val="lt1"/>
              </a:buClr>
              <a:buSzPts val="1600"/>
              <a:buFont typeface="Arial"/>
              <a:buNone/>
              <a:defRPr b="1" sz="1600"/>
            </a:lvl7pPr>
            <a:lvl8pPr indent="-228600" lvl="7" marL="3657600" algn="l">
              <a:spcBef>
                <a:spcPts val="320"/>
              </a:spcBef>
              <a:spcAft>
                <a:spcPts val="0"/>
              </a:spcAft>
              <a:buClr>
                <a:schemeClr val="lt1"/>
              </a:buClr>
              <a:buSzPts val="1600"/>
              <a:buFont typeface="Arial"/>
              <a:buNone/>
              <a:defRPr b="1" sz="1600"/>
            </a:lvl8pPr>
            <a:lvl9pPr indent="-228600" lvl="8" marL="4114800" algn="l">
              <a:spcBef>
                <a:spcPts val="320"/>
              </a:spcBef>
              <a:spcAft>
                <a:spcPts val="0"/>
              </a:spcAft>
              <a:buClr>
                <a:schemeClr val="lt1"/>
              </a:buClr>
              <a:buSzPts val="1600"/>
              <a:buFont typeface="Arial"/>
              <a:buNone/>
              <a:defRPr b="1" sz="1600"/>
            </a:lvl9pPr>
          </a:lstStyle>
          <a:p/>
        </p:txBody>
      </p:sp>
      <p:sp>
        <p:nvSpPr>
          <p:cNvPr id="107" name="Google Shape;107;p9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sz="2400"/>
            </a:lvl1pPr>
            <a:lvl2pPr indent="-355600" lvl="1" marL="914400" algn="l">
              <a:spcBef>
                <a:spcPts val="400"/>
              </a:spcBef>
              <a:spcAft>
                <a:spcPts val="0"/>
              </a:spcAft>
              <a:buClr>
                <a:schemeClr val="lt1"/>
              </a:buClr>
              <a:buSzPts val="2000"/>
              <a:buFont typeface="Arial"/>
              <a:buChar char="–"/>
              <a:defRPr sz="2000"/>
            </a:lvl2pPr>
            <a:lvl3pPr indent="-342900" lvl="2" marL="1371600" algn="l">
              <a:spcBef>
                <a:spcPts val="360"/>
              </a:spcBef>
              <a:spcAft>
                <a:spcPts val="0"/>
              </a:spcAft>
              <a:buClr>
                <a:schemeClr val="lt1"/>
              </a:buClr>
              <a:buSzPts val="1800"/>
              <a:buFont typeface="Arial"/>
              <a:buChar char="•"/>
              <a:defRPr sz="1800"/>
            </a:lvl3pPr>
            <a:lvl4pPr indent="-330200" lvl="3" marL="1828800" algn="l">
              <a:spcBef>
                <a:spcPts val="320"/>
              </a:spcBef>
              <a:spcAft>
                <a:spcPts val="0"/>
              </a:spcAft>
              <a:buClr>
                <a:schemeClr val="lt1"/>
              </a:buClr>
              <a:buSzPts val="1600"/>
              <a:buFont typeface="Arial"/>
              <a:buChar char="–"/>
              <a:defRPr sz="1600"/>
            </a:lvl4pPr>
            <a:lvl5pPr indent="-330200" lvl="4" marL="2286000" algn="l">
              <a:spcBef>
                <a:spcPts val="320"/>
              </a:spcBef>
              <a:spcAft>
                <a:spcPts val="0"/>
              </a:spcAft>
              <a:buClr>
                <a:schemeClr val="lt1"/>
              </a:buClr>
              <a:buSzPts val="1600"/>
              <a:buFont typeface="Arial"/>
              <a:buChar char="»"/>
              <a:defRPr sz="1600"/>
            </a:lvl5pPr>
            <a:lvl6pPr indent="-330200" lvl="5" marL="2743200" algn="l">
              <a:spcBef>
                <a:spcPts val="320"/>
              </a:spcBef>
              <a:spcAft>
                <a:spcPts val="0"/>
              </a:spcAft>
              <a:buClr>
                <a:schemeClr val="lt1"/>
              </a:buClr>
              <a:buSzPts val="1600"/>
              <a:buFont typeface="Arial"/>
              <a:buChar char="»"/>
              <a:defRPr sz="1600"/>
            </a:lvl6pPr>
            <a:lvl7pPr indent="-330200" lvl="6" marL="3200400" algn="l">
              <a:spcBef>
                <a:spcPts val="320"/>
              </a:spcBef>
              <a:spcAft>
                <a:spcPts val="0"/>
              </a:spcAft>
              <a:buClr>
                <a:schemeClr val="lt1"/>
              </a:buClr>
              <a:buSzPts val="1600"/>
              <a:buFont typeface="Arial"/>
              <a:buChar char="»"/>
              <a:defRPr sz="1600"/>
            </a:lvl7pPr>
            <a:lvl8pPr indent="-330200" lvl="7" marL="3657600" algn="l">
              <a:spcBef>
                <a:spcPts val="320"/>
              </a:spcBef>
              <a:spcAft>
                <a:spcPts val="0"/>
              </a:spcAft>
              <a:buClr>
                <a:schemeClr val="lt1"/>
              </a:buClr>
              <a:buSzPts val="1600"/>
              <a:buFont typeface="Arial"/>
              <a:buChar char="»"/>
              <a:defRPr sz="1600"/>
            </a:lvl8pPr>
            <a:lvl9pPr indent="-330200" lvl="8" marL="4114800" algn="l">
              <a:spcBef>
                <a:spcPts val="320"/>
              </a:spcBef>
              <a:spcAft>
                <a:spcPts val="0"/>
              </a:spcAft>
              <a:buClr>
                <a:schemeClr val="lt1"/>
              </a:buClr>
              <a:buSzPts val="1600"/>
              <a:buFont typeface="Arial"/>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9" name="Shape 109"/>
        <p:cNvGrpSpPr/>
        <p:nvPr/>
      </p:nvGrpSpPr>
      <p:grpSpPr>
        <a:xfrm>
          <a:off x="0" y="0"/>
          <a:ext cx="0" cy="0"/>
          <a:chOff x="0" y="0"/>
          <a:chExt cx="0" cy="0"/>
        </a:xfrm>
      </p:grpSpPr>
      <p:sp>
        <p:nvSpPr>
          <p:cNvPr id="110" name="Google Shape;110;p9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9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sz="3200"/>
            </a:lvl1pPr>
            <a:lvl2pPr indent="-406400" lvl="1" marL="914400" algn="l">
              <a:spcBef>
                <a:spcPts val="560"/>
              </a:spcBef>
              <a:spcAft>
                <a:spcPts val="0"/>
              </a:spcAft>
              <a:buClr>
                <a:schemeClr val="lt1"/>
              </a:buClr>
              <a:buSzPts val="2800"/>
              <a:buFont typeface="Arial"/>
              <a:buChar char="–"/>
              <a:defRPr sz="2800"/>
            </a:lvl2pPr>
            <a:lvl3pPr indent="-381000" lvl="2" marL="1371600" algn="l">
              <a:spcBef>
                <a:spcPts val="480"/>
              </a:spcBef>
              <a:spcAft>
                <a:spcPts val="0"/>
              </a:spcAft>
              <a:buClr>
                <a:schemeClr val="lt1"/>
              </a:buClr>
              <a:buSzPts val="2400"/>
              <a:buFont typeface="Arial"/>
              <a:buChar char="•"/>
              <a:defRPr sz="2400"/>
            </a:lvl3pPr>
            <a:lvl4pPr indent="-355600" lvl="3" marL="1828800" algn="l">
              <a:spcBef>
                <a:spcPts val="400"/>
              </a:spcBef>
              <a:spcAft>
                <a:spcPts val="0"/>
              </a:spcAft>
              <a:buClr>
                <a:schemeClr val="lt1"/>
              </a:buClr>
              <a:buSzPts val="2000"/>
              <a:buFont typeface="Arial"/>
              <a:buChar char="–"/>
              <a:defRPr sz="2000"/>
            </a:lvl4pPr>
            <a:lvl5pPr indent="-355600" lvl="4" marL="2286000" algn="l">
              <a:spcBef>
                <a:spcPts val="400"/>
              </a:spcBef>
              <a:spcAft>
                <a:spcPts val="0"/>
              </a:spcAft>
              <a:buClr>
                <a:schemeClr val="lt1"/>
              </a:buClr>
              <a:buSzPts val="2000"/>
              <a:buFont typeface="Arial"/>
              <a:buChar char="»"/>
              <a:defRPr sz="2000"/>
            </a:lvl5pPr>
            <a:lvl6pPr indent="-355600" lvl="5" marL="2743200" algn="l">
              <a:spcBef>
                <a:spcPts val="400"/>
              </a:spcBef>
              <a:spcAft>
                <a:spcPts val="0"/>
              </a:spcAft>
              <a:buClr>
                <a:schemeClr val="lt1"/>
              </a:buClr>
              <a:buSzPts val="2000"/>
              <a:buFont typeface="Arial"/>
              <a:buChar char="»"/>
              <a:defRPr sz="2000"/>
            </a:lvl6pPr>
            <a:lvl7pPr indent="-355600" lvl="6" marL="3200400" algn="l">
              <a:spcBef>
                <a:spcPts val="400"/>
              </a:spcBef>
              <a:spcAft>
                <a:spcPts val="0"/>
              </a:spcAft>
              <a:buClr>
                <a:schemeClr val="lt1"/>
              </a:buClr>
              <a:buSzPts val="2000"/>
              <a:buFont typeface="Arial"/>
              <a:buChar char="»"/>
              <a:defRPr sz="2000"/>
            </a:lvl7pPr>
            <a:lvl8pPr indent="-355600" lvl="7" marL="3657600" algn="l">
              <a:spcBef>
                <a:spcPts val="400"/>
              </a:spcBef>
              <a:spcAft>
                <a:spcPts val="0"/>
              </a:spcAft>
              <a:buClr>
                <a:schemeClr val="lt1"/>
              </a:buClr>
              <a:buSzPts val="2000"/>
              <a:buFont typeface="Arial"/>
              <a:buChar char="»"/>
              <a:defRPr sz="2000"/>
            </a:lvl8pPr>
            <a:lvl9pPr indent="-355600" lvl="8" marL="4114800" algn="l">
              <a:spcBef>
                <a:spcPts val="400"/>
              </a:spcBef>
              <a:spcAft>
                <a:spcPts val="0"/>
              </a:spcAft>
              <a:buClr>
                <a:schemeClr val="lt1"/>
              </a:buClr>
              <a:buSzPts val="2000"/>
              <a:buFont typeface="Arial"/>
              <a:buChar char="»"/>
              <a:defRPr sz="2000"/>
            </a:lvl9pPr>
          </a:lstStyle>
          <a:p/>
        </p:txBody>
      </p:sp>
      <p:sp>
        <p:nvSpPr>
          <p:cNvPr id="112" name="Google Shape;112;p9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1" name="Shape 21"/>
        <p:cNvGrpSpPr/>
        <p:nvPr/>
      </p:nvGrpSpPr>
      <p:grpSpPr>
        <a:xfrm>
          <a:off x="0" y="0"/>
          <a:ext cx="0" cy="0"/>
          <a:chOff x="0" y="0"/>
          <a:chExt cx="0" cy="0"/>
        </a:xfrm>
      </p:grpSpPr>
      <p:sp>
        <p:nvSpPr>
          <p:cNvPr id="22" name="Google Shape;22;p18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sp>
        <p:nvSpPr>
          <p:cNvPr id="114" name="Google Shape;114;p9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99"/>
          <p:cNvSpPr/>
          <p:nvPr>
            <p:ph idx="2" type="pic"/>
          </p:nvPr>
        </p:nvSpPr>
        <p:spPr>
          <a:xfrm>
            <a:off x="1792288" y="612775"/>
            <a:ext cx="5486400" cy="4114800"/>
          </a:xfrm>
          <a:prstGeom prst="rect">
            <a:avLst/>
          </a:prstGeom>
          <a:noFill/>
          <a:ln>
            <a:noFill/>
          </a:ln>
        </p:spPr>
      </p:sp>
      <p:sp>
        <p:nvSpPr>
          <p:cNvPr id="116" name="Google Shape;116;p9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Clr>
                <a:schemeClr val="lt1"/>
              </a:buClr>
              <a:buSzPts val="1400"/>
              <a:buFont typeface="Arial"/>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Clr>
                <a:schemeClr val="lt1"/>
              </a:buClr>
              <a:buSzPts val="1000"/>
              <a:buFont typeface="Arial"/>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Clr>
                <a:schemeClr val="lt1"/>
              </a:buClr>
              <a:buSzPts val="900"/>
              <a:buFont typeface="Arial"/>
              <a:buNone/>
              <a:defRPr sz="900"/>
            </a:lvl5pPr>
            <a:lvl6pPr indent="-228600" lvl="5" marL="2743200" algn="l">
              <a:spcBef>
                <a:spcPts val="180"/>
              </a:spcBef>
              <a:spcAft>
                <a:spcPts val="0"/>
              </a:spcAft>
              <a:buClr>
                <a:schemeClr val="lt1"/>
              </a:buClr>
              <a:buSzPts val="900"/>
              <a:buFont typeface="Arial"/>
              <a:buNone/>
              <a:defRPr sz="900"/>
            </a:lvl6pPr>
            <a:lvl7pPr indent="-228600" lvl="6" marL="3200400" algn="l">
              <a:spcBef>
                <a:spcPts val="180"/>
              </a:spcBef>
              <a:spcAft>
                <a:spcPts val="0"/>
              </a:spcAft>
              <a:buClr>
                <a:schemeClr val="lt1"/>
              </a:buClr>
              <a:buSzPts val="900"/>
              <a:buFont typeface="Arial"/>
              <a:buNone/>
              <a:defRPr sz="900"/>
            </a:lvl7pPr>
            <a:lvl8pPr indent="-228600" lvl="7" marL="3657600" algn="l">
              <a:spcBef>
                <a:spcPts val="180"/>
              </a:spcBef>
              <a:spcAft>
                <a:spcPts val="0"/>
              </a:spcAft>
              <a:buClr>
                <a:schemeClr val="lt1"/>
              </a:buClr>
              <a:buSzPts val="900"/>
              <a:buFont typeface="Arial"/>
              <a:buNone/>
              <a:defRPr sz="900"/>
            </a:lvl8pPr>
            <a:lvl9pPr indent="-228600" lvl="8" marL="4114800" algn="l">
              <a:spcBef>
                <a:spcPts val="180"/>
              </a:spcBef>
              <a:spcAft>
                <a:spcPts val="0"/>
              </a:spcAft>
              <a:buClr>
                <a:schemeClr val="lt1"/>
              </a:buClr>
              <a:buSzPts val="900"/>
              <a:buFont typeface="Arial"/>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7" name="Shape 117"/>
        <p:cNvGrpSpPr/>
        <p:nvPr/>
      </p:nvGrpSpPr>
      <p:grpSpPr>
        <a:xfrm>
          <a:off x="0" y="0"/>
          <a:ext cx="0" cy="0"/>
          <a:chOff x="0" y="0"/>
          <a:chExt cx="0" cy="0"/>
        </a:xfrm>
      </p:grpSpPr>
      <p:sp>
        <p:nvSpPr>
          <p:cNvPr id="118" name="Google Shape;118;p100"/>
          <p:cNvSpPr txBox="1"/>
          <p:nvPr>
            <p:ph type="title"/>
          </p:nvPr>
        </p:nvSpPr>
        <p:spPr>
          <a:xfrm>
            <a:off x="304800" y="152400"/>
            <a:ext cx="8534400" cy="381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00"/>
          <p:cNvSpPr txBox="1"/>
          <p:nvPr>
            <p:ph idx="1" type="body"/>
          </p:nvPr>
        </p:nvSpPr>
        <p:spPr>
          <a:xfrm rot="5400000">
            <a:off x="1485900" y="-647700"/>
            <a:ext cx="6096000" cy="8610600"/>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101"/>
          <p:cNvSpPr txBox="1"/>
          <p:nvPr>
            <p:ph type="title"/>
          </p:nvPr>
        </p:nvSpPr>
        <p:spPr>
          <a:xfrm rot="5400000">
            <a:off x="4486275" y="2352675"/>
            <a:ext cx="6553200" cy="21526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01"/>
          <p:cNvSpPr txBox="1"/>
          <p:nvPr>
            <p:ph idx="1" type="body"/>
          </p:nvPr>
        </p:nvSpPr>
        <p:spPr>
          <a:xfrm rot="5400000">
            <a:off x="104775" y="276225"/>
            <a:ext cx="6553200" cy="6305550"/>
          </a:xfrm>
          <a:prstGeom prst="rect">
            <a:avLst/>
          </a:prstGeom>
          <a:noFill/>
          <a:ln>
            <a:noFill/>
          </a:ln>
        </p:spPr>
        <p:txBody>
          <a:bodyPr anchorCtr="0" anchor="t" bIns="45700" lIns="91425" spcFirstLastPara="1" rIns="91425" wrap="square" tIns="45700">
            <a:noAutofit/>
          </a:bodyPr>
          <a:lstStyle>
            <a:lvl1pPr indent="-228600" lvl="0" marL="457200" algn="ctr">
              <a:spcBef>
                <a:spcPts val="0"/>
              </a:spcBef>
              <a:spcAft>
                <a:spcPts val="0"/>
              </a:spcAft>
              <a:buSzPts val="1400"/>
              <a:buNone/>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p15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 name="Google Shape;135;p15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6" name="Google Shape;136;p1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9" name="Shape 139"/>
        <p:cNvGrpSpPr/>
        <p:nvPr/>
      </p:nvGrpSpPr>
      <p:grpSpPr>
        <a:xfrm>
          <a:off x="0" y="0"/>
          <a:ext cx="0" cy="0"/>
          <a:chOff x="0" y="0"/>
          <a:chExt cx="0" cy="0"/>
        </a:xfrm>
      </p:grpSpPr>
      <p:sp>
        <p:nvSpPr>
          <p:cNvPr id="140" name="Google Shape;140;p1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1" name="Google Shape;141;p1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1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5" name="Shape 145"/>
        <p:cNvGrpSpPr/>
        <p:nvPr/>
      </p:nvGrpSpPr>
      <p:grpSpPr>
        <a:xfrm>
          <a:off x="0" y="0"/>
          <a:ext cx="0" cy="0"/>
          <a:chOff x="0" y="0"/>
          <a:chExt cx="0" cy="0"/>
        </a:xfrm>
      </p:grpSpPr>
      <p:sp>
        <p:nvSpPr>
          <p:cNvPr id="146" name="Google Shape;146;p15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7" name="Google Shape;147;p15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48" name="Google Shape;148;p1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1" name="Shape 151"/>
        <p:cNvGrpSpPr/>
        <p:nvPr/>
      </p:nvGrpSpPr>
      <p:grpSpPr>
        <a:xfrm>
          <a:off x="0" y="0"/>
          <a:ext cx="0" cy="0"/>
          <a:chOff x="0" y="0"/>
          <a:chExt cx="0" cy="0"/>
        </a:xfrm>
      </p:grpSpPr>
      <p:sp>
        <p:nvSpPr>
          <p:cNvPr id="152" name="Google Shape;152;p1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3" name="Google Shape;153;p15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4" name="Google Shape;154;p15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5" name="Google Shape;155;p1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1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8" name="Shape 158"/>
        <p:cNvGrpSpPr/>
        <p:nvPr/>
      </p:nvGrpSpPr>
      <p:grpSpPr>
        <a:xfrm>
          <a:off x="0" y="0"/>
          <a:ext cx="0" cy="0"/>
          <a:chOff x="0" y="0"/>
          <a:chExt cx="0" cy="0"/>
        </a:xfrm>
      </p:grpSpPr>
      <p:sp>
        <p:nvSpPr>
          <p:cNvPr id="159" name="Google Shape;159;p1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 name="Google Shape;160;p15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1" name="Google Shape;161;p15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2" name="Google Shape;162;p15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3" name="Google Shape;163;p15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4" name="Google Shape;164;p1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1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1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1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1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7" name="Shape 27"/>
        <p:cNvGrpSpPr/>
        <p:nvPr/>
      </p:nvGrpSpPr>
      <p:grpSpPr>
        <a:xfrm>
          <a:off x="0" y="0"/>
          <a:ext cx="0" cy="0"/>
          <a:chOff x="0" y="0"/>
          <a:chExt cx="0" cy="0"/>
        </a:xfrm>
      </p:grpSpPr>
      <p:sp>
        <p:nvSpPr>
          <p:cNvPr id="28" name="Google Shape;28;p18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8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2" name="Shape 172"/>
        <p:cNvGrpSpPr/>
        <p:nvPr/>
      </p:nvGrpSpPr>
      <p:grpSpPr>
        <a:xfrm>
          <a:off x="0" y="0"/>
          <a:ext cx="0" cy="0"/>
          <a:chOff x="0" y="0"/>
          <a:chExt cx="0" cy="0"/>
        </a:xfrm>
      </p:grpSpPr>
      <p:sp>
        <p:nvSpPr>
          <p:cNvPr id="173" name="Google Shape;173;p15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4" name="Google Shape;174;p15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5" name="Google Shape;175;p15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6" name="Google Shape;176;p1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1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9" name="Shape 179"/>
        <p:cNvGrpSpPr/>
        <p:nvPr/>
      </p:nvGrpSpPr>
      <p:grpSpPr>
        <a:xfrm>
          <a:off x="0" y="0"/>
          <a:ext cx="0" cy="0"/>
          <a:chOff x="0" y="0"/>
          <a:chExt cx="0" cy="0"/>
        </a:xfrm>
      </p:grpSpPr>
      <p:sp>
        <p:nvSpPr>
          <p:cNvPr id="180" name="Google Shape;180;p15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1" name="Google Shape;181;p157"/>
          <p:cNvSpPr/>
          <p:nvPr>
            <p:ph idx="2" type="pic"/>
          </p:nvPr>
        </p:nvSpPr>
        <p:spPr>
          <a:xfrm>
            <a:off x="1792288" y="612775"/>
            <a:ext cx="5486400" cy="4114800"/>
          </a:xfrm>
          <a:prstGeom prst="rect">
            <a:avLst/>
          </a:prstGeom>
          <a:noFill/>
          <a:ln>
            <a:noFill/>
          </a:ln>
        </p:spPr>
      </p:sp>
      <p:sp>
        <p:nvSpPr>
          <p:cNvPr id="182" name="Google Shape;182;p15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3" name="Google Shape;183;p1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1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1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6" name="Shape 186"/>
        <p:cNvGrpSpPr/>
        <p:nvPr/>
      </p:nvGrpSpPr>
      <p:grpSpPr>
        <a:xfrm>
          <a:off x="0" y="0"/>
          <a:ext cx="0" cy="0"/>
          <a:chOff x="0" y="0"/>
          <a:chExt cx="0" cy="0"/>
        </a:xfrm>
      </p:grpSpPr>
      <p:sp>
        <p:nvSpPr>
          <p:cNvPr id="187" name="Google Shape;187;p1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8" name="Google Shape;188;p15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9" name="Google Shape;189;p1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1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2" name="Shape 192"/>
        <p:cNvGrpSpPr/>
        <p:nvPr/>
      </p:nvGrpSpPr>
      <p:grpSpPr>
        <a:xfrm>
          <a:off x="0" y="0"/>
          <a:ext cx="0" cy="0"/>
          <a:chOff x="0" y="0"/>
          <a:chExt cx="0" cy="0"/>
        </a:xfrm>
      </p:grpSpPr>
      <p:sp>
        <p:nvSpPr>
          <p:cNvPr id="193" name="Google Shape;193;p15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4" name="Google Shape;194;p15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5" name="Google Shape;195;p1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Arial"/>
                <a:ea typeface="Arial"/>
                <a:cs typeface="Arial"/>
                <a:sym typeface="Arial"/>
              </a:defRPr>
            </a:lvl1pPr>
            <a:lvl2pPr indent="0" lvl="1" marL="0" marR="0" algn="r">
              <a:spcBef>
                <a:spcPts val="0"/>
              </a:spcBef>
              <a:spcAft>
                <a:spcPts val="0"/>
              </a:spcAft>
              <a:buNone/>
              <a:defRPr sz="1200">
                <a:solidFill>
                  <a:srgbClr val="898989"/>
                </a:solidFill>
                <a:latin typeface="Arial"/>
                <a:ea typeface="Arial"/>
                <a:cs typeface="Arial"/>
                <a:sym typeface="Arial"/>
              </a:defRPr>
            </a:lvl2pPr>
            <a:lvl3pPr indent="0" lvl="2" marL="0" marR="0" algn="r">
              <a:spcBef>
                <a:spcPts val="0"/>
              </a:spcBef>
              <a:spcAft>
                <a:spcPts val="0"/>
              </a:spcAft>
              <a:buNone/>
              <a:defRPr sz="1200">
                <a:solidFill>
                  <a:srgbClr val="898989"/>
                </a:solidFill>
                <a:latin typeface="Arial"/>
                <a:ea typeface="Arial"/>
                <a:cs typeface="Arial"/>
                <a:sym typeface="Arial"/>
              </a:defRPr>
            </a:lvl3pPr>
            <a:lvl4pPr indent="0" lvl="3" marL="0" marR="0" algn="r">
              <a:spcBef>
                <a:spcPts val="0"/>
              </a:spcBef>
              <a:spcAft>
                <a:spcPts val="0"/>
              </a:spcAft>
              <a:buNone/>
              <a:defRPr sz="1200">
                <a:solidFill>
                  <a:srgbClr val="898989"/>
                </a:solidFill>
                <a:latin typeface="Arial"/>
                <a:ea typeface="Arial"/>
                <a:cs typeface="Arial"/>
                <a:sym typeface="Arial"/>
              </a:defRPr>
            </a:lvl4pPr>
            <a:lvl5pPr indent="0" lvl="4" marL="0" marR="0" algn="r">
              <a:spcBef>
                <a:spcPts val="0"/>
              </a:spcBef>
              <a:spcAft>
                <a:spcPts val="0"/>
              </a:spcAft>
              <a:buNone/>
              <a:defRPr sz="1200">
                <a:solidFill>
                  <a:srgbClr val="898989"/>
                </a:solidFill>
                <a:latin typeface="Arial"/>
                <a:ea typeface="Arial"/>
                <a:cs typeface="Arial"/>
                <a:sym typeface="Arial"/>
              </a:defRPr>
            </a:lvl5pPr>
            <a:lvl6pPr indent="0" lvl="5" marL="0" marR="0" algn="r">
              <a:spcBef>
                <a:spcPts val="0"/>
              </a:spcBef>
              <a:spcAft>
                <a:spcPts val="0"/>
              </a:spcAft>
              <a:buNone/>
              <a:defRPr sz="1200">
                <a:solidFill>
                  <a:srgbClr val="898989"/>
                </a:solidFill>
                <a:latin typeface="Arial"/>
                <a:ea typeface="Arial"/>
                <a:cs typeface="Arial"/>
                <a:sym typeface="Arial"/>
              </a:defRPr>
            </a:lvl6pPr>
            <a:lvl7pPr indent="0" lvl="6" marL="0" marR="0" algn="r">
              <a:spcBef>
                <a:spcPts val="0"/>
              </a:spcBef>
              <a:spcAft>
                <a:spcPts val="0"/>
              </a:spcAft>
              <a:buNone/>
              <a:defRPr sz="1200">
                <a:solidFill>
                  <a:srgbClr val="898989"/>
                </a:solidFill>
                <a:latin typeface="Arial"/>
                <a:ea typeface="Arial"/>
                <a:cs typeface="Arial"/>
                <a:sym typeface="Arial"/>
              </a:defRPr>
            </a:lvl7pPr>
            <a:lvl8pPr indent="0" lvl="7" marL="0" marR="0" algn="r">
              <a:spcBef>
                <a:spcPts val="0"/>
              </a:spcBef>
              <a:spcAft>
                <a:spcPts val="0"/>
              </a:spcAft>
              <a:buNone/>
              <a:defRPr sz="1200">
                <a:solidFill>
                  <a:srgbClr val="898989"/>
                </a:solidFill>
                <a:latin typeface="Arial"/>
                <a:ea typeface="Arial"/>
                <a:cs typeface="Arial"/>
                <a:sym typeface="Arial"/>
              </a:defRPr>
            </a:lvl8pPr>
            <a:lvl9pPr indent="0" lvl="8" marL="0" marR="0" algn="r">
              <a:spcBef>
                <a:spcPts val="0"/>
              </a:spcBef>
              <a:spcAft>
                <a:spcPts val="0"/>
              </a:spcAft>
              <a:buNone/>
              <a:defRPr sz="1200">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4" name="Shape 244"/>
        <p:cNvGrpSpPr/>
        <p:nvPr/>
      </p:nvGrpSpPr>
      <p:grpSpPr>
        <a:xfrm>
          <a:off x="0" y="0"/>
          <a:ext cx="0" cy="0"/>
          <a:chOff x="0" y="0"/>
          <a:chExt cx="0" cy="0"/>
        </a:xfrm>
      </p:grpSpPr>
      <p:grpSp>
        <p:nvGrpSpPr>
          <p:cNvPr id="245" name="Google Shape;245;p79"/>
          <p:cNvGrpSpPr/>
          <p:nvPr/>
        </p:nvGrpSpPr>
        <p:grpSpPr>
          <a:xfrm>
            <a:off x="0" y="0"/>
            <a:ext cx="9144000" cy="6856413"/>
            <a:chOff x="0" y="0"/>
            <a:chExt cx="5760" cy="4319"/>
          </a:xfrm>
        </p:grpSpPr>
        <p:sp>
          <p:nvSpPr>
            <p:cNvPr id="246" name="Google Shape;246;p79"/>
            <p:cNvSpPr/>
            <p:nvPr/>
          </p:nvSpPr>
          <p:spPr>
            <a:xfrm>
              <a:off x="0" y="12"/>
              <a:ext cx="5758" cy="3273"/>
            </a:xfrm>
            <a:custGeom>
              <a:rect b="b" l="l" r="r" t="t"/>
              <a:pathLst>
                <a:path extrusionOk="0" h="3273" w="574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68"/>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47" name="Google Shape;247;p79"/>
            <p:cNvSpPr/>
            <p:nvPr/>
          </p:nvSpPr>
          <p:spPr>
            <a:xfrm>
              <a:off x="149" y="0"/>
              <a:ext cx="5609" cy="3243"/>
            </a:xfrm>
            <a:custGeom>
              <a:rect b="b" l="l" r="r" t="t"/>
              <a:pathLst>
                <a:path extrusionOk="0" h="3243" w="5591">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7A"/>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48" name="Google Shape;248;p79"/>
            <p:cNvSpPr/>
            <p:nvPr/>
          </p:nvSpPr>
          <p:spPr>
            <a:xfrm>
              <a:off x="0" y="3433"/>
              <a:ext cx="4038" cy="191"/>
            </a:xfrm>
            <a:custGeom>
              <a:rect b="b" l="l" r="r" t="t"/>
              <a:pathLst>
                <a:path extrusionOk="0" h="192" w="4042">
                  <a:moveTo>
                    <a:pt x="0" y="156"/>
                  </a:moveTo>
                  <a:lnTo>
                    <a:pt x="4042" y="192"/>
                  </a:lnTo>
                  <a:lnTo>
                    <a:pt x="4042" y="144"/>
                  </a:lnTo>
                  <a:lnTo>
                    <a:pt x="0" y="0"/>
                  </a:lnTo>
                  <a:lnTo>
                    <a:pt x="0" y="156"/>
                  </a:lnTo>
                  <a:lnTo>
                    <a:pt x="0" y="156"/>
                  </a:lnTo>
                  <a:close/>
                </a:path>
              </a:pathLst>
            </a:custGeom>
            <a:gradFill>
              <a:gsLst>
                <a:gs pos="0">
                  <a:srgbClr val="000070"/>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49" name="Google Shape;249;p79"/>
            <p:cNvSpPr/>
            <p:nvPr/>
          </p:nvSpPr>
          <p:spPr>
            <a:xfrm>
              <a:off x="4038" y="3577"/>
              <a:ext cx="1720" cy="65"/>
            </a:xfrm>
            <a:custGeom>
              <a:rect b="b" l="l" r="r" t="t"/>
              <a:pathLst>
                <a:path extrusionOk="0" h="66" w="1722">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50" name="Google Shape;250;p79"/>
            <p:cNvSpPr/>
            <p:nvPr/>
          </p:nvSpPr>
          <p:spPr>
            <a:xfrm>
              <a:off x="0" y="3726"/>
              <a:ext cx="4784" cy="329"/>
            </a:xfrm>
            <a:custGeom>
              <a:rect b="b" l="l" r="r" t="t"/>
              <a:pathLst>
                <a:path extrusionOk="0" h="329" w="4789">
                  <a:moveTo>
                    <a:pt x="0" y="329"/>
                  </a:moveTo>
                  <a:lnTo>
                    <a:pt x="4789" y="77"/>
                  </a:lnTo>
                  <a:lnTo>
                    <a:pt x="4789" y="0"/>
                  </a:lnTo>
                  <a:lnTo>
                    <a:pt x="0" y="107"/>
                  </a:lnTo>
                  <a:lnTo>
                    <a:pt x="0" y="329"/>
                  </a:lnTo>
                  <a:lnTo>
                    <a:pt x="0" y="329"/>
                  </a:lnTo>
                  <a:close/>
                </a:path>
              </a:pathLst>
            </a:custGeom>
            <a:gradFill>
              <a:gsLst>
                <a:gs pos="0">
                  <a:srgbClr val="00008B"/>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51" name="Google Shape;251;p79"/>
            <p:cNvSpPr/>
            <p:nvPr/>
          </p:nvSpPr>
          <p:spPr>
            <a:xfrm>
              <a:off x="4784" y="3702"/>
              <a:ext cx="974" cy="101"/>
            </a:xfrm>
            <a:custGeom>
              <a:rect b="b" l="l" r="r" t="t"/>
              <a:pathLst>
                <a:path extrusionOk="0" h="101" w="975">
                  <a:moveTo>
                    <a:pt x="975" y="48"/>
                  </a:moveTo>
                  <a:lnTo>
                    <a:pt x="975" y="0"/>
                  </a:lnTo>
                  <a:lnTo>
                    <a:pt x="0" y="24"/>
                  </a:lnTo>
                  <a:lnTo>
                    <a:pt x="0" y="101"/>
                  </a:lnTo>
                  <a:lnTo>
                    <a:pt x="975" y="48"/>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52" name="Google Shape;252;p79"/>
            <p:cNvSpPr/>
            <p:nvPr/>
          </p:nvSpPr>
          <p:spPr>
            <a:xfrm>
              <a:off x="3619" y="3815"/>
              <a:ext cx="2139" cy="198"/>
            </a:xfrm>
            <a:custGeom>
              <a:rect b="b" l="l" r="r" t="t"/>
              <a:pathLst>
                <a:path extrusionOk="0" h="198" w="2141">
                  <a:moveTo>
                    <a:pt x="2141" y="0"/>
                  </a:moveTo>
                  <a:lnTo>
                    <a:pt x="0" y="156"/>
                  </a:lnTo>
                  <a:lnTo>
                    <a:pt x="0" y="198"/>
                  </a:lnTo>
                  <a:lnTo>
                    <a:pt x="2141"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53" name="Google Shape;253;p79"/>
            <p:cNvSpPr/>
            <p:nvPr/>
          </p:nvSpPr>
          <p:spPr>
            <a:xfrm>
              <a:off x="0" y="3971"/>
              <a:ext cx="3619" cy="348"/>
            </a:xfrm>
            <a:custGeom>
              <a:rect b="b" l="l" r="r" t="t"/>
              <a:pathLst>
                <a:path extrusionOk="0" h="348" w="3623">
                  <a:moveTo>
                    <a:pt x="0" y="348"/>
                  </a:moveTo>
                  <a:lnTo>
                    <a:pt x="311" y="348"/>
                  </a:lnTo>
                  <a:lnTo>
                    <a:pt x="3623" y="42"/>
                  </a:lnTo>
                  <a:lnTo>
                    <a:pt x="3623" y="0"/>
                  </a:lnTo>
                  <a:lnTo>
                    <a:pt x="0" y="264"/>
                  </a:lnTo>
                  <a:lnTo>
                    <a:pt x="0" y="348"/>
                  </a:lnTo>
                  <a:lnTo>
                    <a:pt x="0" y="348"/>
                  </a:lnTo>
                  <a:close/>
                </a:path>
              </a:pathLst>
            </a:custGeom>
            <a:gradFill>
              <a:gsLst>
                <a:gs pos="0">
                  <a:srgbClr val="000084"/>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54" name="Google Shape;254;p79"/>
            <p:cNvSpPr/>
            <p:nvPr/>
          </p:nvSpPr>
          <p:spPr>
            <a:xfrm>
              <a:off x="2097" y="4043"/>
              <a:ext cx="2514" cy="276"/>
            </a:xfrm>
            <a:custGeom>
              <a:rect b="b" l="l" r="r" t="t"/>
              <a:pathLst>
                <a:path extrusionOk="0" h="276" w="2517">
                  <a:moveTo>
                    <a:pt x="2182" y="276"/>
                  </a:moveTo>
                  <a:lnTo>
                    <a:pt x="2517" y="204"/>
                  </a:lnTo>
                  <a:lnTo>
                    <a:pt x="2260" y="0"/>
                  </a:lnTo>
                  <a:lnTo>
                    <a:pt x="0" y="276"/>
                  </a:lnTo>
                  <a:lnTo>
                    <a:pt x="2182" y="27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55" name="Google Shape;255;p79"/>
            <p:cNvSpPr/>
            <p:nvPr/>
          </p:nvSpPr>
          <p:spPr>
            <a:xfrm>
              <a:off x="4354" y="3869"/>
              <a:ext cx="1404" cy="378"/>
            </a:xfrm>
            <a:custGeom>
              <a:rect b="b" l="l" r="r" t="t"/>
              <a:pathLst>
                <a:path extrusionOk="0" h="378" w="1405">
                  <a:moveTo>
                    <a:pt x="1405" y="126"/>
                  </a:moveTo>
                  <a:lnTo>
                    <a:pt x="1405" y="0"/>
                  </a:lnTo>
                  <a:lnTo>
                    <a:pt x="0" y="174"/>
                  </a:lnTo>
                  <a:lnTo>
                    <a:pt x="257" y="378"/>
                  </a:lnTo>
                  <a:lnTo>
                    <a:pt x="1405" y="126"/>
                  </a:lnTo>
                  <a:lnTo>
                    <a:pt x="1405" y="126"/>
                  </a:lnTo>
                  <a:close/>
                </a:path>
              </a:pathLst>
            </a:custGeom>
            <a:gradFill>
              <a:gsLst>
                <a:gs pos="0">
                  <a:schemeClr val="dk2"/>
                </a:gs>
                <a:gs pos="100000">
                  <a:srgbClr val="35359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56" name="Google Shape;256;p79"/>
            <p:cNvSpPr/>
            <p:nvPr/>
          </p:nvSpPr>
          <p:spPr>
            <a:xfrm>
              <a:off x="5030" y="3151"/>
              <a:ext cx="728" cy="240"/>
            </a:xfrm>
            <a:custGeom>
              <a:rect b="b" l="l" r="r" t="t"/>
              <a:pathLst>
                <a:path extrusionOk="0" h="240" w="729">
                  <a:moveTo>
                    <a:pt x="729" y="240"/>
                  </a:moveTo>
                  <a:lnTo>
                    <a:pt x="0" y="0"/>
                  </a:lnTo>
                  <a:lnTo>
                    <a:pt x="0" y="6"/>
                  </a:lnTo>
                  <a:lnTo>
                    <a:pt x="729" y="24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57" name="Google Shape;257;p79"/>
            <p:cNvSpPr/>
            <p:nvPr/>
          </p:nvSpPr>
          <p:spPr>
            <a:xfrm>
              <a:off x="0" y="1486"/>
              <a:ext cx="5030" cy="1671"/>
            </a:xfrm>
            <a:custGeom>
              <a:rect b="b" l="l" r="r" t="t"/>
              <a:pathLst>
                <a:path extrusionOk="0" h="1672" w="5035">
                  <a:moveTo>
                    <a:pt x="0" y="72"/>
                  </a:moveTo>
                  <a:lnTo>
                    <a:pt x="5035" y="1672"/>
                  </a:lnTo>
                  <a:lnTo>
                    <a:pt x="5035" y="1666"/>
                  </a:lnTo>
                  <a:lnTo>
                    <a:pt x="0" y="0"/>
                  </a:lnTo>
                  <a:lnTo>
                    <a:pt x="0" y="72"/>
                  </a:lnTo>
                  <a:lnTo>
                    <a:pt x="0" y="72"/>
                  </a:lnTo>
                  <a:close/>
                </a:path>
              </a:pathLst>
            </a:custGeom>
            <a:gradFill>
              <a:gsLst>
                <a:gs pos="0">
                  <a:srgbClr val="000074"/>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58" name="Google Shape;258;p79"/>
            <p:cNvSpPr/>
            <p:nvPr/>
          </p:nvSpPr>
          <p:spPr>
            <a:xfrm>
              <a:off x="5030" y="3049"/>
              <a:ext cx="728" cy="318"/>
            </a:xfrm>
            <a:custGeom>
              <a:rect b="b" l="l" r="r" t="t"/>
              <a:pathLst>
                <a:path extrusionOk="0" h="318" w="729">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59" name="Google Shape;259;p79"/>
            <p:cNvSpPr/>
            <p:nvPr/>
          </p:nvSpPr>
          <p:spPr>
            <a:xfrm>
              <a:off x="0" y="916"/>
              <a:ext cx="5030" cy="2187"/>
            </a:xfrm>
            <a:custGeom>
              <a:rect b="b" l="l" r="r" t="t"/>
              <a:pathLst>
                <a:path extrusionOk="0" h="2188" w="5035">
                  <a:moveTo>
                    <a:pt x="0" y="396"/>
                  </a:moveTo>
                  <a:lnTo>
                    <a:pt x="5035" y="2188"/>
                  </a:lnTo>
                  <a:lnTo>
                    <a:pt x="5035" y="2134"/>
                  </a:lnTo>
                  <a:lnTo>
                    <a:pt x="0" y="0"/>
                  </a:lnTo>
                  <a:lnTo>
                    <a:pt x="0" y="396"/>
                  </a:lnTo>
                  <a:lnTo>
                    <a:pt x="0" y="396"/>
                  </a:lnTo>
                  <a:close/>
                </a:path>
              </a:pathLst>
            </a:custGeom>
            <a:gradFill>
              <a:gsLst>
                <a:gs pos="0">
                  <a:srgbClr val="00006A"/>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0" name="Google Shape;260;p79"/>
            <p:cNvSpPr/>
            <p:nvPr/>
          </p:nvSpPr>
          <p:spPr>
            <a:xfrm>
              <a:off x="2294" y="0"/>
              <a:ext cx="3159" cy="2725"/>
            </a:xfrm>
            <a:custGeom>
              <a:rect b="b" l="l" r="r" t="t"/>
              <a:pathLst>
                <a:path extrusionOk="0" h="2727" w="3163">
                  <a:moveTo>
                    <a:pt x="0" y="0"/>
                  </a:moveTo>
                  <a:lnTo>
                    <a:pt x="3145" y="2727"/>
                  </a:lnTo>
                  <a:lnTo>
                    <a:pt x="3163" y="2704"/>
                  </a:lnTo>
                  <a:lnTo>
                    <a:pt x="102" y="0"/>
                  </a:lnTo>
                  <a:lnTo>
                    <a:pt x="0" y="0"/>
                  </a:lnTo>
                  <a:lnTo>
                    <a:pt x="0" y="0"/>
                  </a:lnTo>
                  <a:close/>
                </a:path>
              </a:pathLst>
            </a:custGeom>
            <a:gradFill>
              <a:gsLst>
                <a:gs pos="0">
                  <a:srgbClr val="00008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1" name="Google Shape;261;p79"/>
            <p:cNvSpPr/>
            <p:nvPr/>
          </p:nvSpPr>
          <p:spPr>
            <a:xfrm>
              <a:off x="5435" y="2702"/>
              <a:ext cx="323" cy="299"/>
            </a:xfrm>
            <a:custGeom>
              <a:rect b="b" l="l" r="r" t="t"/>
              <a:pathLst>
                <a:path extrusionOk="0" h="299" w="323">
                  <a:moveTo>
                    <a:pt x="323" y="299"/>
                  </a:moveTo>
                  <a:lnTo>
                    <a:pt x="323" y="263"/>
                  </a:lnTo>
                  <a:lnTo>
                    <a:pt x="18" y="0"/>
                  </a:lnTo>
                  <a:lnTo>
                    <a:pt x="0" y="23"/>
                  </a:lnTo>
                  <a:lnTo>
                    <a:pt x="323" y="299"/>
                  </a:lnTo>
                  <a:lnTo>
                    <a:pt x="323" y="299"/>
                  </a:lnTo>
                  <a:close/>
                </a:path>
              </a:pathLst>
            </a:custGeom>
            <a:gradFill>
              <a:gsLst>
                <a:gs pos="0">
                  <a:schemeClr val="dk2"/>
                </a:gs>
                <a:gs pos="100000">
                  <a:srgbClr val="4646A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2" name="Google Shape;262;p79"/>
            <p:cNvSpPr/>
            <p:nvPr/>
          </p:nvSpPr>
          <p:spPr>
            <a:xfrm>
              <a:off x="5477" y="2588"/>
              <a:ext cx="281" cy="335"/>
            </a:xfrm>
            <a:custGeom>
              <a:rect b="b" l="l" r="r" t="t"/>
              <a:pathLst>
                <a:path extrusionOk="0" h="335" w="281">
                  <a:moveTo>
                    <a:pt x="281" y="335"/>
                  </a:moveTo>
                  <a:lnTo>
                    <a:pt x="281" y="173"/>
                  </a:lnTo>
                  <a:lnTo>
                    <a:pt x="96" y="0"/>
                  </a:lnTo>
                  <a:lnTo>
                    <a:pt x="0" y="90"/>
                  </a:lnTo>
                  <a:lnTo>
                    <a:pt x="281" y="335"/>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63" name="Google Shape;263;p79"/>
            <p:cNvSpPr/>
            <p:nvPr/>
          </p:nvSpPr>
          <p:spPr>
            <a:xfrm>
              <a:off x="2454" y="0"/>
              <a:ext cx="3119" cy="2678"/>
            </a:xfrm>
            <a:custGeom>
              <a:rect b="b" l="l" r="r" t="t"/>
              <a:pathLst>
                <a:path extrusionOk="0" h="2680" w="3122">
                  <a:moveTo>
                    <a:pt x="0" y="0"/>
                  </a:moveTo>
                  <a:lnTo>
                    <a:pt x="3026" y="2680"/>
                  </a:lnTo>
                  <a:lnTo>
                    <a:pt x="3122" y="2590"/>
                  </a:lnTo>
                  <a:lnTo>
                    <a:pt x="383" y="0"/>
                  </a:lnTo>
                  <a:lnTo>
                    <a:pt x="0" y="0"/>
                  </a:lnTo>
                  <a:lnTo>
                    <a:pt x="0" y="0"/>
                  </a:lnTo>
                  <a:close/>
                </a:path>
              </a:pathLst>
            </a:custGeom>
            <a:gradFill>
              <a:gsLst>
                <a:gs pos="0">
                  <a:srgbClr val="00006B"/>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4" name="Google Shape;264;p79"/>
            <p:cNvSpPr/>
            <p:nvPr/>
          </p:nvSpPr>
          <p:spPr>
            <a:xfrm>
              <a:off x="5626" y="2534"/>
              <a:ext cx="132" cy="132"/>
            </a:xfrm>
            <a:custGeom>
              <a:rect b="b" l="l" r="r" t="t"/>
              <a:pathLst>
                <a:path extrusionOk="0" h="132" w="132">
                  <a:moveTo>
                    <a:pt x="132" y="132"/>
                  </a:moveTo>
                  <a:lnTo>
                    <a:pt x="0" y="0"/>
                  </a:lnTo>
                  <a:lnTo>
                    <a:pt x="132" y="132"/>
                  </a:lnTo>
                  <a:close/>
                </a:path>
              </a:pathLst>
            </a:custGeom>
            <a:solidFill>
              <a:srgbClr val="FF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65" name="Google Shape;265;p79"/>
            <p:cNvSpPr/>
            <p:nvPr/>
          </p:nvSpPr>
          <p:spPr>
            <a:xfrm>
              <a:off x="3112" y="0"/>
              <a:ext cx="2514" cy="2534"/>
            </a:xfrm>
            <a:custGeom>
              <a:rect b="b" l="l" r="r" t="t"/>
              <a:pathLst>
                <a:path extrusionOk="0" h="2536" w="2517">
                  <a:moveTo>
                    <a:pt x="0" y="0"/>
                  </a:moveTo>
                  <a:lnTo>
                    <a:pt x="2517" y="2536"/>
                  </a:lnTo>
                  <a:lnTo>
                    <a:pt x="2517" y="2536"/>
                  </a:lnTo>
                  <a:lnTo>
                    <a:pt x="66" y="0"/>
                  </a:lnTo>
                  <a:lnTo>
                    <a:pt x="0" y="0"/>
                  </a:lnTo>
                  <a:lnTo>
                    <a:pt x="0" y="0"/>
                  </a:lnTo>
                  <a:close/>
                </a:path>
              </a:pathLst>
            </a:custGeom>
            <a:gradFill>
              <a:gsLst>
                <a:gs pos="0">
                  <a:srgbClr val="00007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6" name="Google Shape;266;p79"/>
            <p:cNvSpPr/>
            <p:nvPr/>
          </p:nvSpPr>
          <p:spPr>
            <a:xfrm>
              <a:off x="3488" y="0"/>
              <a:ext cx="2198" cy="2480"/>
            </a:xfrm>
            <a:custGeom>
              <a:rect b="b" l="l" r="r" t="t"/>
              <a:pathLst>
                <a:path extrusionOk="0" h="2482" w="2200">
                  <a:moveTo>
                    <a:pt x="0" y="0"/>
                  </a:moveTo>
                  <a:lnTo>
                    <a:pt x="2188" y="2482"/>
                  </a:lnTo>
                  <a:lnTo>
                    <a:pt x="2200" y="2476"/>
                  </a:lnTo>
                  <a:lnTo>
                    <a:pt x="317" y="0"/>
                  </a:lnTo>
                  <a:lnTo>
                    <a:pt x="0" y="0"/>
                  </a:lnTo>
                  <a:lnTo>
                    <a:pt x="0" y="0"/>
                  </a:lnTo>
                  <a:close/>
                </a:path>
              </a:pathLst>
            </a:custGeom>
            <a:gradFill>
              <a:gsLst>
                <a:gs pos="0">
                  <a:srgbClr val="00007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7" name="Google Shape;267;p79"/>
            <p:cNvSpPr/>
            <p:nvPr/>
          </p:nvSpPr>
          <p:spPr>
            <a:xfrm>
              <a:off x="5674" y="2474"/>
              <a:ext cx="84" cy="96"/>
            </a:xfrm>
            <a:custGeom>
              <a:rect b="b" l="l" r="r" t="t"/>
              <a:pathLst>
                <a:path extrusionOk="0" h="96" w="84">
                  <a:moveTo>
                    <a:pt x="84" y="96"/>
                  </a:moveTo>
                  <a:lnTo>
                    <a:pt x="84" y="90"/>
                  </a:lnTo>
                  <a:lnTo>
                    <a:pt x="12" y="0"/>
                  </a:lnTo>
                  <a:lnTo>
                    <a:pt x="0" y="6"/>
                  </a:lnTo>
                  <a:lnTo>
                    <a:pt x="84" y="96"/>
                  </a:lnTo>
                  <a:lnTo>
                    <a:pt x="84" y="96"/>
                  </a:lnTo>
                  <a:close/>
                </a:path>
              </a:pathLst>
            </a:custGeom>
            <a:gradFill>
              <a:gsLst>
                <a:gs pos="0">
                  <a:schemeClr val="dk2"/>
                </a:gs>
                <a:gs pos="100000">
                  <a:srgbClr val="5555A5"/>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68" name="Google Shape;268;p79"/>
            <p:cNvSpPr/>
            <p:nvPr/>
          </p:nvSpPr>
          <p:spPr>
            <a:xfrm>
              <a:off x="5603" y="850"/>
              <a:ext cx="155" cy="516"/>
            </a:xfrm>
            <a:custGeom>
              <a:rect b="b" l="l" r="r" t="t"/>
              <a:pathLst>
                <a:path extrusionOk="0" h="516" w="155">
                  <a:moveTo>
                    <a:pt x="155" y="516"/>
                  </a:moveTo>
                  <a:lnTo>
                    <a:pt x="155" y="204"/>
                  </a:lnTo>
                  <a:lnTo>
                    <a:pt x="77" y="0"/>
                  </a:lnTo>
                  <a:lnTo>
                    <a:pt x="0" y="192"/>
                  </a:lnTo>
                  <a:lnTo>
                    <a:pt x="155" y="51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69" name="Google Shape;269;p79"/>
            <p:cNvSpPr/>
            <p:nvPr/>
          </p:nvSpPr>
          <p:spPr>
            <a:xfrm>
              <a:off x="5107" y="0"/>
              <a:ext cx="573" cy="1042"/>
            </a:xfrm>
            <a:custGeom>
              <a:rect b="b" l="l" r="r" t="t"/>
              <a:pathLst>
                <a:path extrusionOk="0" h="1043" w="574">
                  <a:moveTo>
                    <a:pt x="0" y="0"/>
                  </a:moveTo>
                  <a:lnTo>
                    <a:pt x="497" y="1043"/>
                  </a:lnTo>
                  <a:lnTo>
                    <a:pt x="574" y="851"/>
                  </a:lnTo>
                  <a:lnTo>
                    <a:pt x="251" y="0"/>
                  </a:lnTo>
                  <a:lnTo>
                    <a:pt x="0" y="0"/>
                  </a:lnTo>
                  <a:lnTo>
                    <a:pt x="0" y="0"/>
                  </a:lnTo>
                  <a:close/>
                </a:path>
              </a:pathLst>
            </a:custGeom>
            <a:gradFill>
              <a:gsLst>
                <a:gs pos="0">
                  <a:srgbClr val="00006A"/>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0" name="Google Shape;270;p79"/>
            <p:cNvSpPr/>
            <p:nvPr/>
          </p:nvSpPr>
          <p:spPr>
            <a:xfrm>
              <a:off x="5411" y="0"/>
              <a:ext cx="341" cy="796"/>
            </a:xfrm>
            <a:custGeom>
              <a:rect b="b" l="l" r="r" t="t"/>
              <a:pathLst>
                <a:path extrusionOk="0" h="797" w="341">
                  <a:moveTo>
                    <a:pt x="144" y="0"/>
                  </a:moveTo>
                  <a:lnTo>
                    <a:pt x="0" y="0"/>
                  </a:lnTo>
                  <a:lnTo>
                    <a:pt x="287" y="797"/>
                  </a:lnTo>
                  <a:lnTo>
                    <a:pt x="341" y="653"/>
                  </a:lnTo>
                  <a:lnTo>
                    <a:pt x="144" y="0"/>
                  </a:lnTo>
                  <a:lnTo>
                    <a:pt x="144" y="0"/>
                  </a:lnTo>
                  <a:close/>
                </a:path>
              </a:pathLst>
            </a:custGeom>
            <a:gradFill>
              <a:gsLst>
                <a:gs pos="0">
                  <a:srgbClr val="00006C"/>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1" name="Google Shape;271;p79"/>
            <p:cNvSpPr/>
            <p:nvPr/>
          </p:nvSpPr>
          <p:spPr>
            <a:xfrm>
              <a:off x="5698" y="653"/>
              <a:ext cx="60" cy="311"/>
            </a:xfrm>
            <a:custGeom>
              <a:rect b="b" l="l" r="r" t="t"/>
              <a:pathLst>
                <a:path extrusionOk="0" h="312" w="60">
                  <a:moveTo>
                    <a:pt x="0" y="144"/>
                  </a:moveTo>
                  <a:lnTo>
                    <a:pt x="60" y="312"/>
                  </a:lnTo>
                  <a:lnTo>
                    <a:pt x="60" y="6"/>
                  </a:lnTo>
                  <a:lnTo>
                    <a:pt x="54" y="0"/>
                  </a:lnTo>
                  <a:lnTo>
                    <a:pt x="0" y="14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72" name="Google Shape;272;p79"/>
            <p:cNvSpPr/>
            <p:nvPr/>
          </p:nvSpPr>
          <p:spPr>
            <a:xfrm>
              <a:off x="2" y="1601"/>
              <a:ext cx="5752" cy="1864"/>
            </a:xfrm>
            <a:custGeom>
              <a:rect b="b" l="l" r="r" t="t"/>
              <a:pathLst>
                <a:path extrusionOk="0" h="1864" w="5740">
                  <a:moveTo>
                    <a:pt x="0" y="371"/>
                  </a:moveTo>
                  <a:lnTo>
                    <a:pt x="5740" y="1864"/>
                  </a:lnTo>
                  <a:lnTo>
                    <a:pt x="5740" y="1834"/>
                  </a:lnTo>
                  <a:lnTo>
                    <a:pt x="0" y="0"/>
                  </a:lnTo>
                  <a:lnTo>
                    <a:pt x="0" y="371"/>
                  </a:lnTo>
                  <a:lnTo>
                    <a:pt x="0" y="371"/>
                  </a:lnTo>
                  <a:close/>
                </a:path>
              </a:pathLst>
            </a:custGeom>
            <a:gradFill>
              <a:gsLst>
                <a:gs pos="0">
                  <a:srgbClr val="00007C"/>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3" name="Google Shape;273;p79"/>
            <p:cNvSpPr/>
            <p:nvPr/>
          </p:nvSpPr>
          <p:spPr>
            <a:xfrm>
              <a:off x="5754" y="3483"/>
              <a:ext cx="6" cy="6"/>
            </a:xfrm>
            <a:custGeom>
              <a:rect b="b" l="l" r="r" t="t"/>
              <a:pathLst>
                <a:path extrusionOk="0" h="6" w="6">
                  <a:moveTo>
                    <a:pt x="6" y="6"/>
                  </a:moveTo>
                  <a:lnTo>
                    <a:pt x="0" y="0"/>
                  </a:lnTo>
                  <a:lnTo>
                    <a:pt x="0" y="6"/>
                  </a:lnTo>
                  <a:lnTo>
                    <a:pt x="6" y="6"/>
                  </a:lnTo>
                  <a:close/>
                </a:path>
              </a:pathLst>
            </a:custGeom>
            <a:solidFill>
              <a:srgbClr val="18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74" name="Google Shape;274;p79"/>
            <p:cNvSpPr/>
            <p:nvPr/>
          </p:nvSpPr>
          <p:spPr>
            <a:xfrm>
              <a:off x="2" y="2152"/>
              <a:ext cx="5752" cy="1337"/>
            </a:xfrm>
            <a:custGeom>
              <a:rect b="b" l="l" r="r" t="t"/>
              <a:pathLst>
                <a:path extrusionOk="0" h="1337" w="5740">
                  <a:moveTo>
                    <a:pt x="0" y="366"/>
                  </a:moveTo>
                  <a:lnTo>
                    <a:pt x="5740" y="1337"/>
                  </a:lnTo>
                  <a:lnTo>
                    <a:pt x="5740" y="1331"/>
                  </a:lnTo>
                  <a:lnTo>
                    <a:pt x="0" y="0"/>
                  </a:lnTo>
                  <a:lnTo>
                    <a:pt x="0" y="366"/>
                  </a:lnTo>
                  <a:lnTo>
                    <a:pt x="0" y="366"/>
                  </a:lnTo>
                  <a:close/>
                </a:path>
              </a:pathLst>
            </a:custGeom>
            <a:gradFill>
              <a:gsLst>
                <a:gs pos="0">
                  <a:srgbClr val="00007A"/>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5" name="Google Shape;275;p79"/>
            <p:cNvSpPr/>
            <p:nvPr/>
          </p:nvSpPr>
          <p:spPr>
            <a:xfrm>
              <a:off x="2" y="3177"/>
              <a:ext cx="5752" cy="414"/>
            </a:xfrm>
            <a:custGeom>
              <a:rect b="b" l="l" r="r" t="t"/>
              <a:pathLst>
                <a:path extrusionOk="0" h="414" w="5740">
                  <a:moveTo>
                    <a:pt x="0" y="48"/>
                  </a:moveTo>
                  <a:lnTo>
                    <a:pt x="5740" y="414"/>
                  </a:lnTo>
                  <a:lnTo>
                    <a:pt x="5740" y="402"/>
                  </a:lnTo>
                  <a:lnTo>
                    <a:pt x="0" y="0"/>
                  </a:lnTo>
                  <a:lnTo>
                    <a:pt x="0" y="48"/>
                  </a:lnTo>
                  <a:lnTo>
                    <a:pt x="0" y="48"/>
                  </a:lnTo>
                  <a:close/>
                </a:path>
              </a:pathLst>
            </a:custGeom>
            <a:gradFill>
              <a:gsLst>
                <a:gs pos="0">
                  <a:srgbClr val="00008D"/>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6" name="Google Shape;276;p79"/>
            <p:cNvSpPr/>
            <p:nvPr/>
          </p:nvSpPr>
          <p:spPr>
            <a:xfrm>
              <a:off x="1297" y="0"/>
              <a:ext cx="4457" cy="3177"/>
            </a:xfrm>
            <a:custGeom>
              <a:rect b="b" l="l" r="r" t="t"/>
              <a:pathLst>
                <a:path extrusionOk="0" h="3177" w="4448">
                  <a:moveTo>
                    <a:pt x="0" y="0"/>
                  </a:moveTo>
                  <a:lnTo>
                    <a:pt x="4448" y="3177"/>
                  </a:lnTo>
                  <a:lnTo>
                    <a:pt x="4448" y="3153"/>
                  </a:lnTo>
                  <a:lnTo>
                    <a:pt x="125" y="0"/>
                  </a:lnTo>
                  <a:lnTo>
                    <a:pt x="0" y="0"/>
                  </a:lnTo>
                  <a:lnTo>
                    <a:pt x="0" y="0"/>
                  </a:lnTo>
                  <a:close/>
                </a:path>
              </a:pathLst>
            </a:custGeom>
            <a:gradFill>
              <a:gsLst>
                <a:gs pos="0">
                  <a:srgbClr val="00006E"/>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7" name="Google Shape;277;p79"/>
            <p:cNvSpPr/>
            <p:nvPr/>
          </p:nvSpPr>
          <p:spPr>
            <a:xfrm>
              <a:off x="3321" y="0"/>
              <a:ext cx="2433" cy="2614"/>
            </a:xfrm>
            <a:custGeom>
              <a:rect b="b" l="l" r="r" t="t"/>
              <a:pathLst>
                <a:path extrusionOk="0" h="2614" w="2428">
                  <a:moveTo>
                    <a:pt x="0" y="0"/>
                  </a:moveTo>
                  <a:lnTo>
                    <a:pt x="2428" y="2614"/>
                  </a:lnTo>
                  <a:lnTo>
                    <a:pt x="2428" y="2608"/>
                  </a:lnTo>
                  <a:lnTo>
                    <a:pt x="66" y="0"/>
                  </a:lnTo>
                  <a:lnTo>
                    <a:pt x="0" y="0"/>
                  </a:lnTo>
                  <a:lnTo>
                    <a:pt x="0" y="0"/>
                  </a:lnTo>
                  <a:close/>
                </a:path>
              </a:pathLst>
            </a:custGeom>
            <a:gradFill>
              <a:gsLst>
                <a:gs pos="0">
                  <a:srgbClr val="00008D"/>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8" name="Google Shape;278;p79"/>
            <p:cNvSpPr/>
            <p:nvPr/>
          </p:nvSpPr>
          <p:spPr>
            <a:xfrm>
              <a:off x="3950" y="0"/>
              <a:ext cx="1804" cy="2464"/>
            </a:xfrm>
            <a:custGeom>
              <a:rect b="b" l="l" r="r" t="t"/>
              <a:pathLst>
                <a:path extrusionOk="0" h="2464" w="1800">
                  <a:moveTo>
                    <a:pt x="485" y="0"/>
                  </a:moveTo>
                  <a:lnTo>
                    <a:pt x="0" y="0"/>
                  </a:lnTo>
                  <a:lnTo>
                    <a:pt x="1800" y="2464"/>
                  </a:lnTo>
                  <a:lnTo>
                    <a:pt x="1800" y="2248"/>
                  </a:lnTo>
                  <a:lnTo>
                    <a:pt x="1794" y="2248"/>
                  </a:lnTo>
                  <a:lnTo>
                    <a:pt x="485" y="0"/>
                  </a:lnTo>
                  <a:lnTo>
                    <a:pt x="485" y="0"/>
                  </a:lnTo>
                  <a:close/>
                </a:path>
              </a:pathLst>
            </a:custGeom>
            <a:gradFill>
              <a:gsLst>
                <a:gs pos="0">
                  <a:srgbClr val="00007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79" name="Google Shape;279;p79"/>
            <p:cNvSpPr/>
            <p:nvPr/>
          </p:nvSpPr>
          <p:spPr>
            <a:xfrm>
              <a:off x="4519" y="0"/>
              <a:ext cx="1235" cy="2074"/>
            </a:xfrm>
            <a:custGeom>
              <a:rect b="b" l="l" r="r" t="t"/>
              <a:pathLst>
                <a:path extrusionOk="0" h="2074" w="1232">
                  <a:moveTo>
                    <a:pt x="0" y="0"/>
                  </a:moveTo>
                  <a:lnTo>
                    <a:pt x="1232" y="2074"/>
                  </a:lnTo>
                  <a:lnTo>
                    <a:pt x="1232" y="2038"/>
                  </a:lnTo>
                  <a:lnTo>
                    <a:pt x="42" y="0"/>
                  </a:lnTo>
                  <a:lnTo>
                    <a:pt x="0" y="0"/>
                  </a:lnTo>
                  <a:lnTo>
                    <a:pt x="0" y="0"/>
                  </a:lnTo>
                  <a:close/>
                </a:path>
              </a:pathLst>
            </a:custGeom>
            <a:gradFill>
              <a:gsLst>
                <a:gs pos="0">
                  <a:srgbClr val="000077"/>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80" name="Google Shape;280;p79"/>
            <p:cNvSpPr/>
            <p:nvPr/>
          </p:nvSpPr>
          <p:spPr>
            <a:xfrm>
              <a:off x="4694" y="0"/>
              <a:ext cx="1060" cy="1936"/>
            </a:xfrm>
            <a:custGeom>
              <a:rect b="b" l="l" r="r" t="t"/>
              <a:pathLst>
                <a:path extrusionOk="0" h="1936" w="1058">
                  <a:moveTo>
                    <a:pt x="0" y="0"/>
                  </a:moveTo>
                  <a:lnTo>
                    <a:pt x="1058" y="1936"/>
                  </a:lnTo>
                  <a:lnTo>
                    <a:pt x="1058" y="1930"/>
                  </a:lnTo>
                  <a:lnTo>
                    <a:pt x="54" y="0"/>
                  </a:lnTo>
                  <a:lnTo>
                    <a:pt x="0" y="0"/>
                  </a:lnTo>
                  <a:lnTo>
                    <a:pt x="0" y="0"/>
                  </a:lnTo>
                  <a:close/>
                </a:path>
              </a:pathLst>
            </a:custGeom>
            <a:gradFill>
              <a:gsLst>
                <a:gs pos="0">
                  <a:srgbClr val="000084"/>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81" name="Google Shape;281;p79"/>
            <p:cNvSpPr/>
            <p:nvPr/>
          </p:nvSpPr>
          <p:spPr>
            <a:xfrm>
              <a:off x="4981" y="0"/>
              <a:ext cx="773" cy="1487"/>
            </a:xfrm>
            <a:custGeom>
              <a:rect b="b" l="l" r="r" t="t"/>
              <a:pathLst>
                <a:path extrusionOk="0" h="1487" w="771">
                  <a:moveTo>
                    <a:pt x="771" y="1433"/>
                  </a:moveTo>
                  <a:lnTo>
                    <a:pt x="42" y="0"/>
                  </a:lnTo>
                  <a:lnTo>
                    <a:pt x="0" y="0"/>
                  </a:lnTo>
                  <a:lnTo>
                    <a:pt x="771" y="1487"/>
                  </a:lnTo>
                  <a:lnTo>
                    <a:pt x="771" y="1433"/>
                  </a:lnTo>
                  <a:lnTo>
                    <a:pt x="771" y="1433"/>
                  </a:lnTo>
                  <a:close/>
                </a:path>
              </a:pathLst>
            </a:custGeom>
            <a:gradFill>
              <a:gsLst>
                <a:gs pos="0">
                  <a:srgbClr val="000089"/>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nvGrpSpPr>
            <p:cNvPr id="282" name="Google Shape;282;p79"/>
            <p:cNvGrpSpPr/>
            <p:nvPr/>
          </p:nvGrpSpPr>
          <p:grpSpPr>
            <a:xfrm>
              <a:off x="0" y="1632"/>
              <a:ext cx="5758" cy="1858"/>
              <a:chOff x="0" y="1632"/>
              <a:chExt cx="5758" cy="1858"/>
            </a:xfrm>
          </p:grpSpPr>
          <p:sp>
            <p:nvSpPr>
              <p:cNvPr id="283" name="Google Shape;283;p79"/>
              <p:cNvSpPr/>
              <p:nvPr/>
            </p:nvSpPr>
            <p:spPr>
              <a:xfrm>
                <a:off x="0" y="1632"/>
                <a:ext cx="3670" cy="1313"/>
              </a:xfrm>
              <a:custGeom>
                <a:rect b="b" l="l" r="r" t="t"/>
                <a:pathLst>
                  <a:path extrusionOk="0" h="1313" w="3659">
                    <a:moveTo>
                      <a:pt x="0" y="0"/>
                    </a:moveTo>
                    <a:lnTo>
                      <a:pt x="0" y="366"/>
                    </a:lnTo>
                    <a:lnTo>
                      <a:pt x="3635" y="1313"/>
                    </a:lnTo>
                    <a:lnTo>
                      <a:pt x="3647" y="1235"/>
                    </a:lnTo>
                    <a:lnTo>
                      <a:pt x="3659" y="1163"/>
                    </a:lnTo>
                    <a:lnTo>
                      <a:pt x="0" y="0"/>
                    </a:lnTo>
                    <a:lnTo>
                      <a:pt x="0" y="0"/>
                    </a:lnTo>
                    <a:close/>
                  </a:path>
                </a:pathLst>
              </a:custGeom>
              <a:gradFill>
                <a:gsLst>
                  <a:gs pos="0">
                    <a:srgbClr val="000084"/>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84" name="Google Shape;284;p79"/>
              <p:cNvSpPr/>
              <p:nvPr/>
            </p:nvSpPr>
            <p:spPr>
              <a:xfrm>
                <a:off x="3646" y="2795"/>
                <a:ext cx="2112" cy="695"/>
              </a:xfrm>
              <a:custGeom>
                <a:rect b="b" l="l" r="r" t="t"/>
                <a:pathLst>
                  <a:path extrusionOk="0" h="695" w="2105">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5555A5"/>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grpSp>
      <p:sp>
        <p:nvSpPr>
          <p:cNvPr id="285" name="Google Shape;285;p79"/>
          <p:cNvSpPr txBox="1"/>
          <p:nvPr>
            <p:ph type="ctrTitle"/>
          </p:nvPr>
        </p:nvSpPr>
        <p:spPr>
          <a:xfrm>
            <a:off x="457200" y="1600200"/>
            <a:ext cx="8229600" cy="1828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6" name="Google Shape;286;p7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720"/>
              </a:spcBef>
              <a:spcAft>
                <a:spcPts val="0"/>
              </a:spcAft>
              <a:buSzPts val="3240"/>
              <a:buFont typeface="Noto Sans Symbols"/>
              <a:buNone/>
              <a:defRPr sz="3600"/>
            </a:lvl1pPr>
            <a:lvl2pPr lvl="1" algn="l">
              <a:spcBef>
                <a:spcPts val="360"/>
              </a:spcBef>
              <a:spcAft>
                <a:spcPts val="0"/>
              </a:spcAft>
              <a:buClr>
                <a:schemeClr val="lt1"/>
              </a:buClr>
              <a:buSzPts val="1800"/>
              <a:buChar char="–"/>
              <a:defRPr/>
            </a:lvl2pPr>
            <a:lvl3pPr lvl="2" algn="l">
              <a:spcBef>
                <a:spcPts val="360"/>
              </a:spcBef>
              <a:spcAft>
                <a:spcPts val="0"/>
              </a:spcAft>
              <a:buSzPts val="162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620"/>
              <a:buChar char="•"/>
              <a:defRPr/>
            </a:lvl5pPr>
            <a:lvl6pPr lvl="5" algn="l">
              <a:spcBef>
                <a:spcPts val="360"/>
              </a:spcBef>
              <a:spcAft>
                <a:spcPts val="0"/>
              </a:spcAft>
              <a:buSzPts val="1620"/>
              <a:buChar char="•"/>
              <a:defRPr/>
            </a:lvl6pPr>
            <a:lvl7pPr lvl="6" algn="l">
              <a:spcBef>
                <a:spcPts val="360"/>
              </a:spcBef>
              <a:spcAft>
                <a:spcPts val="0"/>
              </a:spcAft>
              <a:buSzPts val="1620"/>
              <a:buChar char="•"/>
              <a:defRPr/>
            </a:lvl7pPr>
            <a:lvl8pPr lvl="7" algn="l">
              <a:spcBef>
                <a:spcPts val="360"/>
              </a:spcBef>
              <a:spcAft>
                <a:spcPts val="0"/>
              </a:spcAft>
              <a:buSzPts val="1620"/>
              <a:buChar char="•"/>
              <a:defRPr/>
            </a:lvl8pPr>
            <a:lvl9pPr lvl="8" algn="l">
              <a:spcBef>
                <a:spcPts val="360"/>
              </a:spcBef>
              <a:spcAft>
                <a:spcPts val="0"/>
              </a:spcAft>
              <a:buSzPts val="1620"/>
              <a:buChar char="•"/>
              <a:defRPr/>
            </a:lvl9pPr>
          </a:lstStyle>
          <a:p/>
        </p:txBody>
      </p:sp>
      <p:sp>
        <p:nvSpPr>
          <p:cNvPr id="287" name="Google Shape;287;p79"/>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7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79"/>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90" name="Shape 290"/>
        <p:cNvGrpSpPr/>
        <p:nvPr/>
      </p:nvGrpSpPr>
      <p:grpSpPr>
        <a:xfrm>
          <a:off x="0" y="0"/>
          <a:ext cx="0" cy="0"/>
          <a:chOff x="0" y="0"/>
          <a:chExt cx="0" cy="0"/>
        </a:xfrm>
      </p:grpSpPr>
      <p:sp>
        <p:nvSpPr>
          <p:cNvPr id="291" name="Google Shape;291;p160"/>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2" name="Google Shape;292;p160"/>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42900" lvl="1" marL="914400" algn="l">
              <a:spcBef>
                <a:spcPts val="360"/>
              </a:spcBef>
              <a:spcAft>
                <a:spcPts val="0"/>
              </a:spcAft>
              <a:buClr>
                <a:schemeClr val="lt1"/>
              </a:buClr>
              <a:buSzPts val="180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Clr>
                <a:schemeClr val="lt1"/>
              </a:buClr>
              <a:buSzPts val="1800"/>
              <a:buChar char="–"/>
              <a:defRPr/>
            </a:lvl4pPr>
            <a:lvl5pPr indent="-331470" lvl="4" marL="2286000" algn="l">
              <a:spcBef>
                <a:spcPts val="360"/>
              </a:spcBef>
              <a:spcAft>
                <a:spcPts val="0"/>
              </a:spcAft>
              <a:buSzPts val="1620"/>
              <a:buChar char="•"/>
              <a:defRPr/>
            </a:lvl5pPr>
            <a:lvl6pPr indent="-331470" lvl="5" marL="2743200" algn="l">
              <a:spcBef>
                <a:spcPts val="360"/>
              </a:spcBef>
              <a:spcAft>
                <a:spcPts val="0"/>
              </a:spcAft>
              <a:buSzPts val="1620"/>
              <a:buChar char="•"/>
              <a:defRPr/>
            </a:lvl6pPr>
            <a:lvl7pPr indent="-331470" lvl="6" marL="3200400" algn="l">
              <a:spcBef>
                <a:spcPts val="360"/>
              </a:spcBef>
              <a:spcAft>
                <a:spcPts val="0"/>
              </a:spcAft>
              <a:buSzPts val="1620"/>
              <a:buChar char="•"/>
              <a:defRPr/>
            </a:lvl7pPr>
            <a:lvl8pPr indent="-331470" lvl="7" marL="3657600" algn="l">
              <a:spcBef>
                <a:spcPts val="360"/>
              </a:spcBef>
              <a:spcAft>
                <a:spcPts val="0"/>
              </a:spcAft>
              <a:buSzPts val="1620"/>
              <a:buChar char="•"/>
              <a:defRPr/>
            </a:lvl8pPr>
            <a:lvl9pPr indent="-331470" lvl="8" marL="4114800" algn="l">
              <a:spcBef>
                <a:spcPts val="360"/>
              </a:spcBef>
              <a:spcAft>
                <a:spcPts val="0"/>
              </a:spcAft>
              <a:buSzPts val="1620"/>
              <a:buChar char="•"/>
              <a:defRPr/>
            </a:lvl9pPr>
          </a:lstStyle>
          <a:p/>
        </p:txBody>
      </p:sp>
      <p:sp>
        <p:nvSpPr>
          <p:cNvPr id="293" name="Google Shape;293;p160"/>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16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160"/>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96" name="Shape 296"/>
        <p:cNvGrpSpPr/>
        <p:nvPr/>
      </p:nvGrpSpPr>
      <p:grpSpPr>
        <a:xfrm>
          <a:off x="0" y="0"/>
          <a:ext cx="0" cy="0"/>
          <a:chOff x="0" y="0"/>
          <a:chExt cx="0" cy="0"/>
        </a:xfrm>
      </p:grpSpPr>
      <p:sp>
        <p:nvSpPr>
          <p:cNvPr id="297" name="Google Shape;297;p16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8" name="Google Shape;298;p16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800"/>
              <a:buNone/>
              <a:defRPr sz="2000"/>
            </a:lvl1pPr>
            <a:lvl2pPr indent="-228600" lvl="1" marL="914400" algn="l">
              <a:spcBef>
                <a:spcPts val="360"/>
              </a:spcBef>
              <a:spcAft>
                <a:spcPts val="0"/>
              </a:spcAft>
              <a:buClr>
                <a:schemeClr val="lt1"/>
              </a:buClr>
              <a:buSzPts val="1800"/>
              <a:buFont typeface="Arial"/>
              <a:buNone/>
              <a:defRPr sz="1800"/>
            </a:lvl2pPr>
            <a:lvl3pPr indent="-228600" lvl="2" marL="1371600" algn="l">
              <a:spcBef>
                <a:spcPts val="320"/>
              </a:spcBef>
              <a:spcAft>
                <a:spcPts val="0"/>
              </a:spcAft>
              <a:buSzPts val="1440"/>
              <a:buNone/>
              <a:defRPr sz="1600"/>
            </a:lvl3pPr>
            <a:lvl4pPr indent="-228600" lvl="3" marL="1828800" algn="l">
              <a:spcBef>
                <a:spcPts val="280"/>
              </a:spcBef>
              <a:spcAft>
                <a:spcPts val="0"/>
              </a:spcAft>
              <a:buClr>
                <a:schemeClr val="lt1"/>
              </a:buClr>
              <a:buSzPts val="1400"/>
              <a:buFont typeface="Arial"/>
              <a:buNone/>
              <a:defRPr sz="1400"/>
            </a:lvl4pPr>
            <a:lvl5pPr indent="-228600" lvl="4" marL="2286000" algn="l">
              <a:spcBef>
                <a:spcPts val="280"/>
              </a:spcBef>
              <a:spcAft>
                <a:spcPts val="0"/>
              </a:spcAft>
              <a:buSzPts val="1260"/>
              <a:buNone/>
              <a:defRPr sz="1400"/>
            </a:lvl5pPr>
            <a:lvl6pPr indent="-228600" lvl="5" marL="2743200" algn="l">
              <a:spcBef>
                <a:spcPts val="280"/>
              </a:spcBef>
              <a:spcAft>
                <a:spcPts val="0"/>
              </a:spcAft>
              <a:buSzPts val="1260"/>
              <a:buNone/>
              <a:defRPr sz="1400"/>
            </a:lvl6pPr>
            <a:lvl7pPr indent="-228600" lvl="6" marL="3200400" algn="l">
              <a:spcBef>
                <a:spcPts val="280"/>
              </a:spcBef>
              <a:spcAft>
                <a:spcPts val="0"/>
              </a:spcAft>
              <a:buSzPts val="1260"/>
              <a:buNone/>
              <a:defRPr sz="1400"/>
            </a:lvl7pPr>
            <a:lvl8pPr indent="-228600" lvl="7" marL="3657600" algn="l">
              <a:spcBef>
                <a:spcPts val="280"/>
              </a:spcBef>
              <a:spcAft>
                <a:spcPts val="0"/>
              </a:spcAft>
              <a:buSzPts val="1260"/>
              <a:buNone/>
              <a:defRPr sz="1400"/>
            </a:lvl8pPr>
            <a:lvl9pPr indent="-228600" lvl="8" marL="4114800" algn="l">
              <a:spcBef>
                <a:spcPts val="280"/>
              </a:spcBef>
              <a:spcAft>
                <a:spcPts val="0"/>
              </a:spcAft>
              <a:buSzPts val="1260"/>
              <a:buNone/>
              <a:defRPr sz="1400"/>
            </a:lvl9pPr>
          </a:lstStyle>
          <a:p/>
        </p:txBody>
      </p:sp>
      <p:sp>
        <p:nvSpPr>
          <p:cNvPr id="299" name="Google Shape;299;p161"/>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16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161"/>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302" name="Shape 302"/>
        <p:cNvGrpSpPr/>
        <p:nvPr/>
      </p:nvGrpSpPr>
      <p:grpSpPr>
        <a:xfrm>
          <a:off x="0" y="0"/>
          <a:ext cx="0" cy="0"/>
          <a:chOff x="0" y="0"/>
          <a:chExt cx="0" cy="0"/>
        </a:xfrm>
      </p:grpSpPr>
      <p:sp>
        <p:nvSpPr>
          <p:cNvPr id="303" name="Google Shape;303;p162"/>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4" name="Google Shape;304;p162"/>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lvl1pPr indent="-388620" lvl="0" marL="457200" algn="l">
              <a:spcBef>
                <a:spcPts val="560"/>
              </a:spcBef>
              <a:spcAft>
                <a:spcPts val="0"/>
              </a:spcAft>
              <a:buSzPts val="2520"/>
              <a:buChar char="•"/>
              <a:defRPr sz="2800"/>
            </a:lvl1pPr>
            <a:lvl2pPr indent="-381000" lvl="1" marL="914400" algn="l">
              <a:spcBef>
                <a:spcPts val="480"/>
              </a:spcBef>
              <a:spcAft>
                <a:spcPts val="0"/>
              </a:spcAft>
              <a:buClr>
                <a:schemeClr val="lt1"/>
              </a:buClr>
              <a:buSzPts val="2400"/>
              <a:buFont typeface="Arial"/>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Clr>
                <a:schemeClr val="lt1"/>
              </a:buClr>
              <a:buSzPts val="1800"/>
              <a:buFont typeface="Arial"/>
              <a:buChar char="–"/>
              <a:defRPr sz="1800"/>
            </a:lvl4pPr>
            <a:lvl5pPr indent="-331470" lvl="4" marL="2286000" algn="l">
              <a:spcBef>
                <a:spcPts val="360"/>
              </a:spcBef>
              <a:spcAft>
                <a:spcPts val="0"/>
              </a:spcAft>
              <a:buSzPts val="1620"/>
              <a:buChar char="•"/>
              <a:defRPr sz="1800"/>
            </a:lvl5pPr>
            <a:lvl6pPr indent="-331470" lvl="5" marL="2743200" algn="l">
              <a:spcBef>
                <a:spcPts val="360"/>
              </a:spcBef>
              <a:spcAft>
                <a:spcPts val="0"/>
              </a:spcAft>
              <a:buSzPts val="1620"/>
              <a:buChar char="•"/>
              <a:defRPr sz="1800"/>
            </a:lvl6pPr>
            <a:lvl7pPr indent="-331470" lvl="6" marL="3200400" algn="l">
              <a:spcBef>
                <a:spcPts val="360"/>
              </a:spcBef>
              <a:spcAft>
                <a:spcPts val="0"/>
              </a:spcAft>
              <a:buSzPts val="1620"/>
              <a:buChar char="•"/>
              <a:defRPr sz="1800"/>
            </a:lvl7pPr>
            <a:lvl8pPr indent="-331470" lvl="7" marL="3657600" algn="l">
              <a:spcBef>
                <a:spcPts val="360"/>
              </a:spcBef>
              <a:spcAft>
                <a:spcPts val="0"/>
              </a:spcAft>
              <a:buSzPts val="1620"/>
              <a:buChar char="•"/>
              <a:defRPr sz="1800"/>
            </a:lvl8pPr>
            <a:lvl9pPr indent="-331470" lvl="8" marL="4114800" algn="l">
              <a:spcBef>
                <a:spcPts val="360"/>
              </a:spcBef>
              <a:spcAft>
                <a:spcPts val="0"/>
              </a:spcAft>
              <a:buSzPts val="1620"/>
              <a:buChar char="•"/>
              <a:defRPr sz="1800"/>
            </a:lvl9pPr>
          </a:lstStyle>
          <a:p/>
        </p:txBody>
      </p:sp>
      <p:sp>
        <p:nvSpPr>
          <p:cNvPr id="305" name="Google Shape;305;p162"/>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lvl1pPr indent="-388620" lvl="0" marL="457200" algn="l">
              <a:spcBef>
                <a:spcPts val="560"/>
              </a:spcBef>
              <a:spcAft>
                <a:spcPts val="0"/>
              </a:spcAft>
              <a:buSzPts val="2520"/>
              <a:buChar char="•"/>
              <a:defRPr sz="2800"/>
            </a:lvl1pPr>
            <a:lvl2pPr indent="-381000" lvl="1" marL="914400" algn="l">
              <a:spcBef>
                <a:spcPts val="480"/>
              </a:spcBef>
              <a:spcAft>
                <a:spcPts val="0"/>
              </a:spcAft>
              <a:buClr>
                <a:schemeClr val="lt1"/>
              </a:buClr>
              <a:buSzPts val="2400"/>
              <a:buFont typeface="Arial"/>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Clr>
                <a:schemeClr val="lt1"/>
              </a:buClr>
              <a:buSzPts val="1800"/>
              <a:buFont typeface="Arial"/>
              <a:buChar char="–"/>
              <a:defRPr sz="1800"/>
            </a:lvl4pPr>
            <a:lvl5pPr indent="-331470" lvl="4" marL="2286000" algn="l">
              <a:spcBef>
                <a:spcPts val="360"/>
              </a:spcBef>
              <a:spcAft>
                <a:spcPts val="0"/>
              </a:spcAft>
              <a:buSzPts val="1620"/>
              <a:buChar char="•"/>
              <a:defRPr sz="1800"/>
            </a:lvl5pPr>
            <a:lvl6pPr indent="-331470" lvl="5" marL="2743200" algn="l">
              <a:spcBef>
                <a:spcPts val="360"/>
              </a:spcBef>
              <a:spcAft>
                <a:spcPts val="0"/>
              </a:spcAft>
              <a:buSzPts val="1620"/>
              <a:buChar char="•"/>
              <a:defRPr sz="1800"/>
            </a:lvl6pPr>
            <a:lvl7pPr indent="-331470" lvl="6" marL="3200400" algn="l">
              <a:spcBef>
                <a:spcPts val="360"/>
              </a:spcBef>
              <a:spcAft>
                <a:spcPts val="0"/>
              </a:spcAft>
              <a:buSzPts val="1620"/>
              <a:buChar char="•"/>
              <a:defRPr sz="1800"/>
            </a:lvl7pPr>
            <a:lvl8pPr indent="-331470" lvl="7" marL="3657600" algn="l">
              <a:spcBef>
                <a:spcPts val="360"/>
              </a:spcBef>
              <a:spcAft>
                <a:spcPts val="0"/>
              </a:spcAft>
              <a:buSzPts val="1620"/>
              <a:buChar char="•"/>
              <a:defRPr sz="1800"/>
            </a:lvl8pPr>
            <a:lvl9pPr indent="-331470" lvl="8" marL="4114800" algn="l">
              <a:spcBef>
                <a:spcPts val="360"/>
              </a:spcBef>
              <a:spcAft>
                <a:spcPts val="0"/>
              </a:spcAft>
              <a:buSzPts val="1620"/>
              <a:buChar char="•"/>
              <a:defRPr sz="1800"/>
            </a:lvl9pPr>
          </a:lstStyle>
          <a:p/>
        </p:txBody>
      </p:sp>
      <p:sp>
        <p:nvSpPr>
          <p:cNvPr id="306" name="Google Shape;306;p162"/>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16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162"/>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309" name="Shape 309"/>
        <p:cNvGrpSpPr/>
        <p:nvPr/>
      </p:nvGrpSpPr>
      <p:grpSpPr>
        <a:xfrm>
          <a:off x="0" y="0"/>
          <a:ext cx="0" cy="0"/>
          <a:chOff x="0" y="0"/>
          <a:chExt cx="0" cy="0"/>
        </a:xfrm>
      </p:grpSpPr>
      <p:sp>
        <p:nvSpPr>
          <p:cNvPr id="310" name="Google Shape;310;p1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1" name="Google Shape;311;p1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160"/>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440"/>
              <a:buNone/>
              <a:defRPr b="1" sz="1600"/>
            </a:lvl5pPr>
            <a:lvl6pPr indent="-228600" lvl="5" marL="2743200" algn="l">
              <a:spcBef>
                <a:spcPts val="320"/>
              </a:spcBef>
              <a:spcAft>
                <a:spcPts val="0"/>
              </a:spcAft>
              <a:buSzPts val="1440"/>
              <a:buNone/>
              <a:defRPr b="1" sz="1600"/>
            </a:lvl6pPr>
            <a:lvl7pPr indent="-228600" lvl="6" marL="3200400" algn="l">
              <a:spcBef>
                <a:spcPts val="320"/>
              </a:spcBef>
              <a:spcAft>
                <a:spcPts val="0"/>
              </a:spcAft>
              <a:buSzPts val="1440"/>
              <a:buNone/>
              <a:defRPr b="1" sz="1600"/>
            </a:lvl7pPr>
            <a:lvl8pPr indent="-228600" lvl="7" marL="3657600" algn="l">
              <a:spcBef>
                <a:spcPts val="320"/>
              </a:spcBef>
              <a:spcAft>
                <a:spcPts val="0"/>
              </a:spcAft>
              <a:buSzPts val="1440"/>
              <a:buNone/>
              <a:defRPr b="1" sz="1600"/>
            </a:lvl8pPr>
            <a:lvl9pPr indent="-228600" lvl="8" marL="4114800" algn="l">
              <a:spcBef>
                <a:spcPts val="320"/>
              </a:spcBef>
              <a:spcAft>
                <a:spcPts val="0"/>
              </a:spcAft>
              <a:buSzPts val="1440"/>
              <a:buNone/>
              <a:defRPr b="1" sz="1600"/>
            </a:lvl9pPr>
          </a:lstStyle>
          <a:p/>
        </p:txBody>
      </p:sp>
      <p:sp>
        <p:nvSpPr>
          <p:cNvPr id="312" name="Google Shape;312;p1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65760" lvl="0" marL="457200" algn="l">
              <a:spcBef>
                <a:spcPts val="480"/>
              </a:spcBef>
              <a:spcAft>
                <a:spcPts val="0"/>
              </a:spcAft>
              <a:buSzPts val="2160"/>
              <a:buChar char="•"/>
              <a:defRPr sz="2400"/>
            </a:lvl1pPr>
            <a:lvl2pPr indent="-355600" lvl="1" marL="914400" algn="l">
              <a:spcBef>
                <a:spcPts val="400"/>
              </a:spcBef>
              <a:spcAft>
                <a:spcPts val="0"/>
              </a:spcAft>
              <a:buClr>
                <a:schemeClr val="lt1"/>
              </a:buClr>
              <a:buSzPts val="2000"/>
              <a:buFont typeface="Arial"/>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Clr>
                <a:schemeClr val="lt1"/>
              </a:buClr>
              <a:buSzPts val="1600"/>
              <a:buFont typeface="Arial"/>
              <a:buChar char="–"/>
              <a:defRPr sz="1600"/>
            </a:lvl4pPr>
            <a:lvl5pPr indent="-320039" lvl="4" marL="2286000" algn="l">
              <a:spcBef>
                <a:spcPts val="320"/>
              </a:spcBef>
              <a:spcAft>
                <a:spcPts val="0"/>
              </a:spcAft>
              <a:buSzPts val="1440"/>
              <a:buChar char="•"/>
              <a:defRPr sz="1600"/>
            </a:lvl5pPr>
            <a:lvl6pPr indent="-320039" lvl="5" marL="2743200" algn="l">
              <a:spcBef>
                <a:spcPts val="320"/>
              </a:spcBef>
              <a:spcAft>
                <a:spcPts val="0"/>
              </a:spcAft>
              <a:buSzPts val="1440"/>
              <a:buChar char="•"/>
              <a:defRPr sz="1600"/>
            </a:lvl6pPr>
            <a:lvl7pPr indent="-320039" lvl="6" marL="3200400" algn="l">
              <a:spcBef>
                <a:spcPts val="320"/>
              </a:spcBef>
              <a:spcAft>
                <a:spcPts val="0"/>
              </a:spcAft>
              <a:buSzPts val="1440"/>
              <a:buChar char="•"/>
              <a:defRPr sz="1600"/>
            </a:lvl7pPr>
            <a:lvl8pPr indent="-320040" lvl="7" marL="3657600" algn="l">
              <a:spcBef>
                <a:spcPts val="320"/>
              </a:spcBef>
              <a:spcAft>
                <a:spcPts val="0"/>
              </a:spcAft>
              <a:buSzPts val="1440"/>
              <a:buChar char="•"/>
              <a:defRPr sz="1600"/>
            </a:lvl8pPr>
            <a:lvl9pPr indent="-320040" lvl="8" marL="4114800" algn="l">
              <a:spcBef>
                <a:spcPts val="320"/>
              </a:spcBef>
              <a:spcAft>
                <a:spcPts val="0"/>
              </a:spcAft>
              <a:buSzPts val="1440"/>
              <a:buChar char="•"/>
              <a:defRPr sz="1600"/>
            </a:lvl9pPr>
          </a:lstStyle>
          <a:p/>
        </p:txBody>
      </p:sp>
      <p:sp>
        <p:nvSpPr>
          <p:cNvPr id="313" name="Google Shape;313;p1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160"/>
              <a:buNone/>
              <a:defRPr b="1" sz="2400"/>
            </a:lvl1pPr>
            <a:lvl2pPr indent="-228600" lvl="1" marL="914400" algn="l">
              <a:spcBef>
                <a:spcPts val="400"/>
              </a:spcBef>
              <a:spcAft>
                <a:spcPts val="0"/>
              </a:spcAft>
              <a:buClr>
                <a:schemeClr val="lt1"/>
              </a:buClr>
              <a:buSzPts val="2000"/>
              <a:buFont typeface="Arial"/>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Clr>
                <a:schemeClr val="lt1"/>
              </a:buClr>
              <a:buSzPts val="1600"/>
              <a:buFont typeface="Arial"/>
              <a:buNone/>
              <a:defRPr b="1" sz="1600"/>
            </a:lvl4pPr>
            <a:lvl5pPr indent="-228600" lvl="4" marL="2286000" algn="l">
              <a:spcBef>
                <a:spcPts val="320"/>
              </a:spcBef>
              <a:spcAft>
                <a:spcPts val="0"/>
              </a:spcAft>
              <a:buSzPts val="1440"/>
              <a:buNone/>
              <a:defRPr b="1" sz="1600"/>
            </a:lvl5pPr>
            <a:lvl6pPr indent="-228600" lvl="5" marL="2743200" algn="l">
              <a:spcBef>
                <a:spcPts val="320"/>
              </a:spcBef>
              <a:spcAft>
                <a:spcPts val="0"/>
              </a:spcAft>
              <a:buSzPts val="1440"/>
              <a:buNone/>
              <a:defRPr b="1" sz="1600"/>
            </a:lvl6pPr>
            <a:lvl7pPr indent="-228600" lvl="6" marL="3200400" algn="l">
              <a:spcBef>
                <a:spcPts val="320"/>
              </a:spcBef>
              <a:spcAft>
                <a:spcPts val="0"/>
              </a:spcAft>
              <a:buSzPts val="1440"/>
              <a:buNone/>
              <a:defRPr b="1" sz="1600"/>
            </a:lvl7pPr>
            <a:lvl8pPr indent="-228600" lvl="7" marL="3657600" algn="l">
              <a:spcBef>
                <a:spcPts val="320"/>
              </a:spcBef>
              <a:spcAft>
                <a:spcPts val="0"/>
              </a:spcAft>
              <a:buSzPts val="1440"/>
              <a:buNone/>
              <a:defRPr b="1" sz="1600"/>
            </a:lvl8pPr>
            <a:lvl9pPr indent="-228600" lvl="8" marL="4114800" algn="l">
              <a:spcBef>
                <a:spcPts val="320"/>
              </a:spcBef>
              <a:spcAft>
                <a:spcPts val="0"/>
              </a:spcAft>
              <a:buSzPts val="1440"/>
              <a:buNone/>
              <a:defRPr b="1" sz="1600"/>
            </a:lvl9pPr>
          </a:lstStyle>
          <a:p/>
        </p:txBody>
      </p:sp>
      <p:sp>
        <p:nvSpPr>
          <p:cNvPr id="314" name="Google Shape;314;p1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65760" lvl="0" marL="457200" algn="l">
              <a:spcBef>
                <a:spcPts val="480"/>
              </a:spcBef>
              <a:spcAft>
                <a:spcPts val="0"/>
              </a:spcAft>
              <a:buSzPts val="2160"/>
              <a:buChar char="•"/>
              <a:defRPr sz="2400"/>
            </a:lvl1pPr>
            <a:lvl2pPr indent="-355600" lvl="1" marL="914400" algn="l">
              <a:spcBef>
                <a:spcPts val="400"/>
              </a:spcBef>
              <a:spcAft>
                <a:spcPts val="0"/>
              </a:spcAft>
              <a:buClr>
                <a:schemeClr val="lt1"/>
              </a:buClr>
              <a:buSzPts val="2000"/>
              <a:buFont typeface="Arial"/>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Clr>
                <a:schemeClr val="lt1"/>
              </a:buClr>
              <a:buSzPts val="1600"/>
              <a:buFont typeface="Arial"/>
              <a:buChar char="–"/>
              <a:defRPr sz="1600"/>
            </a:lvl4pPr>
            <a:lvl5pPr indent="-320039" lvl="4" marL="2286000" algn="l">
              <a:spcBef>
                <a:spcPts val="320"/>
              </a:spcBef>
              <a:spcAft>
                <a:spcPts val="0"/>
              </a:spcAft>
              <a:buSzPts val="1440"/>
              <a:buChar char="•"/>
              <a:defRPr sz="1600"/>
            </a:lvl5pPr>
            <a:lvl6pPr indent="-320039" lvl="5" marL="2743200" algn="l">
              <a:spcBef>
                <a:spcPts val="320"/>
              </a:spcBef>
              <a:spcAft>
                <a:spcPts val="0"/>
              </a:spcAft>
              <a:buSzPts val="1440"/>
              <a:buChar char="•"/>
              <a:defRPr sz="1600"/>
            </a:lvl6pPr>
            <a:lvl7pPr indent="-320039" lvl="6" marL="3200400" algn="l">
              <a:spcBef>
                <a:spcPts val="320"/>
              </a:spcBef>
              <a:spcAft>
                <a:spcPts val="0"/>
              </a:spcAft>
              <a:buSzPts val="1440"/>
              <a:buChar char="•"/>
              <a:defRPr sz="1600"/>
            </a:lvl7pPr>
            <a:lvl8pPr indent="-320040" lvl="7" marL="3657600" algn="l">
              <a:spcBef>
                <a:spcPts val="320"/>
              </a:spcBef>
              <a:spcAft>
                <a:spcPts val="0"/>
              </a:spcAft>
              <a:buSzPts val="1440"/>
              <a:buChar char="•"/>
              <a:defRPr sz="1600"/>
            </a:lvl8pPr>
            <a:lvl9pPr indent="-320040" lvl="8" marL="4114800" algn="l">
              <a:spcBef>
                <a:spcPts val="320"/>
              </a:spcBef>
              <a:spcAft>
                <a:spcPts val="0"/>
              </a:spcAft>
              <a:buSzPts val="1440"/>
              <a:buChar char="•"/>
              <a:defRPr sz="1600"/>
            </a:lvl9pPr>
          </a:lstStyle>
          <a:p/>
        </p:txBody>
      </p:sp>
      <p:sp>
        <p:nvSpPr>
          <p:cNvPr id="315" name="Google Shape;315;p163"/>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16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163"/>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18" name="Shape 318"/>
        <p:cNvGrpSpPr/>
        <p:nvPr/>
      </p:nvGrpSpPr>
      <p:grpSpPr>
        <a:xfrm>
          <a:off x="0" y="0"/>
          <a:ext cx="0" cy="0"/>
          <a:chOff x="0" y="0"/>
          <a:chExt cx="0" cy="0"/>
        </a:xfrm>
      </p:grpSpPr>
      <p:sp>
        <p:nvSpPr>
          <p:cNvPr id="319" name="Google Shape;319;p164"/>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0" name="Google Shape;320;p164"/>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16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164"/>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3" name="Shape 33"/>
        <p:cNvGrpSpPr/>
        <p:nvPr/>
      </p:nvGrpSpPr>
      <p:grpSpPr>
        <a:xfrm>
          <a:off x="0" y="0"/>
          <a:ext cx="0" cy="0"/>
          <a:chOff x="0" y="0"/>
          <a:chExt cx="0" cy="0"/>
        </a:xfrm>
      </p:grpSpPr>
      <p:sp>
        <p:nvSpPr>
          <p:cNvPr id="34" name="Google Shape;34;p18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23" name="Shape 323"/>
        <p:cNvGrpSpPr/>
        <p:nvPr/>
      </p:nvGrpSpPr>
      <p:grpSpPr>
        <a:xfrm>
          <a:off x="0" y="0"/>
          <a:ext cx="0" cy="0"/>
          <a:chOff x="0" y="0"/>
          <a:chExt cx="0" cy="0"/>
        </a:xfrm>
      </p:grpSpPr>
      <p:sp>
        <p:nvSpPr>
          <p:cNvPr id="324" name="Google Shape;324;p165"/>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16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165"/>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27" name="Shape 327"/>
        <p:cNvGrpSpPr/>
        <p:nvPr/>
      </p:nvGrpSpPr>
      <p:grpSpPr>
        <a:xfrm>
          <a:off x="0" y="0"/>
          <a:ext cx="0" cy="0"/>
          <a:chOff x="0" y="0"/>
          <a:chExt cx="0" cy="0"/>
        </a:xfrm>
      </p:grpSpPr>
      <p:sp>
        <p:nvSpPr>
          <p:cNvPr id="328" name="Google Shape;328;p1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9" name="Google Shape;329;p16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11480" lvl="0" marL="457200" algn="l">
              <a:spcBef>
                <a:spcPts val="640"/>
              </a:spcBef>
              <a:spcAft>
                <a:spcPts val="0"/>
              </a:spcAft>
              <a:buSzPts val="2880"/>
              <a:buChar char="•"/>
              <a:defRPr sz="3200"/>
            </a:lvl1pPr>
            <a:lvl2pPr indent="-406400" lvl="1" marL="914400" algn="l">
              <a:spcBef>
                <a:spcPts val="560"/>
              </a:spcBef>
              <a:spcAft>
                <a:spcPts val="0"/>
              </a:spcAft>
              <a:buClr>
                <a:schemeClr val="lt1"/>
              </a:buClr>
              <a:buSzPts val="2800"/>
              <a:buFont typeface="Arial"/>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Clr>
                <a:schemeClr val="lt1"/>
              </a:buClr>
              <a:buSzPts val="2000"/>
              <a:buFont typeface="Arial"/>
              <a:buChar char="–"/>
              <a:defRPr sz="2000"/>
            </a:lvl4pPr>
            <a:lvl5pPr indent="-342900" lvl="4" marL="2286000" algn="l">
              <a:spcBef>
                <a:spcPts val="400"/>
              </a:spcBef>
              <a:spcAft>
                <a:spcPts val="0"/>
              </a:spcAft>
              <a:buSzPts val="1800"/>
              <a:buChar char="•"/>
              <a:defRPr sz="2000"/>
            </a:lvl5pPr>
            <a:lvl6pPr indent="-342900" lvl="5" marL="2743200" algn="l">
              <a:spcBef>
                <a:spcPts val="400"/>
              </a:spcBef>
              <a:spcAft>
                <a:spcPts val="0"/>
              </a:spcAft>
              <a:buSzPts val="1800"/>
              <a:buChar char="•"/>
              <a:defRPr sz="2000"/>
            </a:lvl6pPr>
            <a:lvl7pPr indent="-342900" lvl="6" marL="3200400" algn="l">
              <a:spcBef>
                <a:spcPts val="400"/>
              </a:spcBef>
              <a:spcAft>
                <a:spcPts val="0"/>
              </a:spcAft>
              <a:buSzPts val="1800"/>
              <a:buChar char="•"/>
              <a:defRPr sz="2000"/>
            </a:lvl7pPr>
            <a:lvl8pPr indent="-342900" lvl="7" marL="3657600" algn="l">
              <a:spcBef>
                <a:spcPts val="400"/>
              </a:spcBef>
              <a:spcAft>
                <a:spcPts val="0"/>
              </a:spcAft>
              <a:buSzPts val="1800"/>
              <a:buChar char="•"/>
              <a:defRPr sz="2000"/>
            </a:lvl8pPr>
            <a:lvl9pPr indent="-342900" lvl="8" marL="4114800" algn="l">
              <a:spcBef>
                <a:spcPts val="400"/>
              </a:spcBef>
              <a:spcAft>
                <a:spcPts val="0"/>
              </a:spcAft>
              <a:buSzPts val="1800"/>
              <a:buChar char="•"/>
              <a:defRPr sz="2000"/>
            </a:lvl9pPr>
          </a:lstStyle>
          <a:p/>
        </p:txBody>
      </p:sp>
      <p:sp>
        <p:nvSpPr>
          <p:cNvPr id="330" name="Google Shape;330;p1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260"/>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810"/>
              <a:buNone/>
              <a:defRPr sz="900"/>
            </a:lvl5pPr>
            <a:lvl6pPr indent="-228600" lvl="5" marL="2743200" algn="l">
              <a:spcBef>
                <a:spcPts val="180"/>
              </a:spcBef>
              <a:spcAft>
                <a:spcPts val="0"/>
              </a:spcAft>
              <a:buSzPts val="810"/>
              <a:buNone/>
              <a:defRPr sz="900"/>
            </a:lvl6pPr>
            <a:lvl7pPr indent="-228600" lvl="6" marL="3200400" algn="l">
              <a:spcBef>
                <a:spcPts val="180"/>
              </a:spcBef>
              <a:spcAft>
                <a:spcPts val="0"/>
              </a:spcAft>
              <a:buSzPts val="810"/>
              <a:buNone/>
              <a:defRPr sz="900"/>
            </a:lvl7pPr>
            <a:lvl8pPr indent="-228600" lvl="7" marL="3657600" algn="l">
              <a:spcBef>
                <a:spcPts val="180"/>
              </a:spcBef>
              <a:spcAft>
                <a:spcPts val="0"/>
              </a:spcAft>
              <a:buSzPts val="810"/>
              <a:buNone/>
              <a:defRPr sz="900"/>
            </a:lvl8pPr>
            <a:lvl9pPr indent="-228600" lvl="8" marL="4114800" algn="l">
              <a:spcBef>
                <a:spcPts val="180"/>
              </a:spcBef>
              <a:spcAft>
                <a:spcPts val="0"/>
              </a:spcAft>
              <a:buSzPts val="810"/>
              <a:buNone/>
              <a:defRPr sz="900"/>
            </a:lvl9pPr>
          </a:lstStyle>
          <a:p/>
        </p:txBody>
      </p:sp>
      <p:sp>
        <p:nvSpPr>
          <p:cNvPr id="331" name="Google Shape;331;p166"/>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16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166"/>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34" name="Shape 334"/>
        <p:cNvGrpSpPr/>
        <p:nvPr/>
      </p:nvGrpSpPr>
      <p:grpSpPr>
        <a:xfrm>
          <a:off x="0" y="0"/>
          <a:ext cx="0" cy="0"/>
          <a:chOff x="0" y="0"/>
          <a:chExt cx="0" cy="0"/>
        </a:xfrm>
      </p:grpSpPr>
      <p:sp>
        <p:nvSpPr>
          <p:cNvPr id="335" name="Google Shape;335;p1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6" name="Google Shape;336;p167"/>
          <p:cNvSpPr/>
          <p:nvPr>
            <p:ph idx="2" type="pic"/>
          </p:nvPr>
        </p:nvSpPr>
        <p:spPr>
          <a:xfrm>
            <a:off x="1792288" y="612775"/>
            <a:ext cx="5486400" cy="4114800"/>
          </a:xfrm>
          <a:prstGeom prst="rect">
            <a:avLst/>
          </a:prstGeom>
          <a:noFill/>
          <a:ln>
            <a:noFill/>
          </a:ln>
        </p:spPr>
      </p:sp>
      <p:sp>
        <p:nvSpPr>
          <p:cNvPr id="337" name="Google Shape;337;p1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260"/>
              <a:buNone/>
              <a:defRPr sz="1400"/>
            </a:lvl1pPr>
            <a:lvl2pPr indent="-228600" lvl="1" marL="914400" algn="l">
              <a:spcBef>
                <a:spcPts val="240"/>
              </a:spcBef>
              <a:spcAft>
                <a:spcPts val="0"/>
              </a:spcAft>
              <a:buClr>
                <a:schemeClr val="lt1"/>
              </a:buClr>
              <a:buSzPts val="1200"/>
              <a:buFont typeface="Arial"/>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Clr>
                <a:schemeClr val="lt1"/>
              </a:buClr>
              <a:buSzPts val="900"/>
              <a:buFont typeface="Arial"/>
              <a:buNone/>
              <a:defRPr sz="900"/>
            </a:lvl4pPr>
            <a:lvl5pPr indent="-228600" lvl="4" marL="2286000" algn="l">
              <a:spcBef>
                <a:spcPts val="180"/>
              </a:spcBef>
              <a:spcAft>
                <a:spcPts val="0"/>
              </a:spcAft>
              <a:buSzPts val="810"/>
              <a:buNone/>
              <a:defRPr sz="900"/>
            </a:lvl5pPr>
            <a:lvl6pPr indent="-228600" lvl="5" marL="2743200" algn="l">
              <a:spcBef>
                <a:spcPts val="180"/>
              </a:spcBef>
              <a:spcAft>
                <a:spcPts val="0"/>
              </a:spcAft>
              <a:buSzPts val="810"/>
              <a:buNone/>
              <a:defRPr sz="900"/>
            </a:lvl6pPr>
            <a:lvl7pPr indent="-228600" lvl="6" marL="3200400" algn="l">
              <a:spcBef>
                <a:spcPts val="180"/>
              </a:spcBef>
              <a:spcAft>
                <a:spcPts val="0"/>
              </a:spcAft>
              <a:buSzPts val="810"/>
              <a:buNone/>
              <a:defRPr sz="900"/>
            </a:lvl7pPr>
            <a:lvl8pPr indent="-228600" lvl="7" marL="3657600" algn="l">
              <a:spcBef>
                <a:spcPts val="180"/>
              </a:spcBef>
              <a:spcAft>
                <a:spcPts val="0"/>
              </a:spcAft>
              <a:buSzPts val="810"/>
              <a:buNone/>
              <a:defRPr sz="900"/>
            </a:lvl8pPr>
            <a:lvl9pPr indent="-228600" lvl="8" marL="4114800" algn="l">
              <a:spcBef>
                <a:spcPts val="180"/>
              </a:spcBef>
              <a:spcAft>
                <a:spcPts val="0"/>
              </a:spcAft>
              <a:buSzPts val="810"/>
              <a:buNone/>
              <a:defRPr sz="900"/>
            </a:lvl9pPr>
          </a:lstStyle>
          <a:p/>
        </p:txBody>
      </p:sp>
      <p:sp>
        <p:nvSpPr>
          <p:cNvPr id="338" name="Google Shape;338;p167"/>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16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167"/>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341" name="Shape 341"/>
        <p:cNvGrpSpPr/>
        <p:nvPr/>
      </p:nvGrpSpPr>
      <p:grpSpPr>
        <a:xfrm>
          <a:off x="0" y="0"/>
          <a:ext cx="0" cy="0"/>
          <a:chOff x="0" y="0"/>
          <a:chExt cx="0" cy="0"/>
        </a:xfrm>
      </p:grpSpPr>
      <p:sp>
        <p:nvSpPr>
          <p:cNvPr id="342" name="Google Shape;342;p168"/>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3" name="Google Shape;343;p168"/>
          <p:cNvSpPr txBox="1"/>
          <p:nvPr>
            <p:ph idx="1" type="body"/>
          </p:nvPr>
        </p:nvSpPr>
        <p:spPr>
          <a:xfrm rot="5400000">
            <a:off x="2306638" y="-249237"/>
            <a:ext cx="4530725" cy="8229600"/>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42900" lvl="1" marL="914400" algn="l">
              <a:spcBef>
                <a:spcPts val="360"/>
              </a:spcBef>
              <a:spcAft>
                <a:spcPts val="0"/>
              </a:spcAft>
              <a:buClr>
                <a:schemeClr val="lt1"/>
              </a:buClr>
              <a:buSzPts val="180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Clr>
                <a:schemeClr val="lt1"/>
              </a:buClr>
              <a:buSzPts val="1800"/>
              <a:buChar char="–"/>
              <a:defRPr/>
            </a:lvl4pPr>
            <a:lvl5pPr indent="-331470" lvl="4" marL="2286000" algn="l">
              <a:spcBef>
                <a:spcPts val="360"/>
              </a:spcBef>
              <a:spcAft>
                <a:spcPts val="0"/>
              </a:spcAft>
              <a:buSzPts val="1620"/>
              <a:buChar char="•"/>
              <a:defRPr/>
            </a:lvl5pPr>
            <a:lvl6pPr indent="-331470" lvl="5" marL="2743200" algn="l">
              <a:spcBef>
                <a:spcPts val="360"/>
              </a:spcBef>
              <a:spcAft>
                <a:spcPts val="0"/>
              </a:spcAft>
              <a:buSzPts val="1620"/>
              <a:buChar char="•"/>
              <a:defRPr/>
            </a:lvl6pPr>
            <a:lvl7pPr indent="-331470" lvl="6" marL="3200400" algn="l">
              <a:spcBef>
                <a:spcPts val="360"/>
              </a:spcBef>
              <a:spcAft>
                <a:spcPts val="0"/>
              </a:spcAft>
              <a:buSzPts val="1620"/>
              <a:buChar char="•"/>
              <a:defRPr/>
            </a:lvl7pPr>
            <a:lvl8pPr indent="-331470" lvl="7" marL="3657600" algn="l">
              <a:spcBef>
                <a:spcPts val="360"/>
              </a:spcBef>
              <a:spcAft>
                <a:spcPts val="0"/>
              </a:spcAft>
              <a:buSzPts val="1620"/>
              <a:buChar char="•"/>
              <a:defRPr/>
            </a:lvl8pPr>
            <a:lvl9pPr indent="-331470" lvl="8" marL="4114800" algn="l">
              <a:spcBef>
                <a:spcPts val="360"/>
              </a:spcBef>
              <a:spcAft>
                <a:spcPts val="0"/>
              </a:spcAft>
              <a:buSzPts val="1620"/>
              <a:buChar char="•"/>
              <a:defRPr/>
            </a:lvl9pPr>
          </a:lstStyle>
          <a:p/>
        </p:txBody>
      </p:sp>
      <p:sp>
        <p:nvSpPr>
          <p:cNvPr id="344" name="Google Shape;344;p168"/>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16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168"/>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47" name="Shape 347"/>
        <p:cNvGrpSpPr/>
        <p:nvPr/>
      </p:nvGrpSpPr>
      <p:grpSpPr>
        <a:xfrm>
          <a:off x="0" y="0"/>
          <a:ext cx="0" cy="0"/>
          <a:chOff x="0" y="0"/>
          <a:chExt cx="0" cy="0"/>
        </a:xfrm>
      </p:grpSpPr>
      <p:sp>
        <p:nvSpPr>
          <p:cNvPr id="348" name="Google Shape;348;p169"/>
          <p:cNvSpPr txBox="1"/>
          <p:nvPr>
            <p:ph type="title"/>
          </p:nvPr>
        </p:nvSpPr>
        <p:spPr>
          <a:xfrm rot="5400000">
            <a:off x="4731544" y="2175669"/>
            <a:ext cx="585311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169"/>
          <p:cNvSpPr txBox="1"/>
          <p:nvPr>
            <p:ph idx="1" type="body"/>
          </p:nvPr>
        </p:nvSpPr>
        <p:spPr>
          <a:xfrm rot="5400000">
            <a:off x="540544" y="194469"/>
            <a:ext cx="5853112" cy="6019800"/>
          </a:xfrm>
          <a:prstGeom prst="rect">
            <a:avLst/>
          </a:prstGeom>
          <a:noFill/>
          <a:ln>
            <a:noFill/>
          </a:ln>
        </p:spPr>
        <p:txBody>
          <a:bodyPr anchorCtr="0" anchor="t" bIns="45700" lIns="91425" spcFirstLastPara="1" rIns="91425" wrap="square" tIns="45700">
            <a:noAutofit/>
          </a:bodyPr>
          <a:lstStyle>
            <a:lvl1pPr indent="-331470" lvl="0" marL="457200" algn="l">
              <a:spcBef>
                <a:spcPts val="360"/>
              </a:spcBef>
              <a:spcAft>
                <a:spcPts val="0"/>
              </a:spcAft>
              <a:buSzPts val="1620"/>
              <a:buChar char="•"/>
              <a:defRPr/>
            </a:lvl1pPr>
            <a:lvl2pPr indent="-342900" lvl="1" marL="914400" algn="l">
              <a:spcBef>
                <a:spcPts val="360"/>
              </a:spcBef>
              <a:spcAft>
                <a:spcPts val="0"/>
              </a:spcAft>
              <a:buClr>
                <a:schemeClr val="lt1"/>
              </a:buClr>
              <a:buSzPts val="180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Clr>
                <a:schemeClr val="lt1"/>
              </a:buClr>
              <a:buSzPts val="1800"/>
              <a:buChar char="–"/>
              <a:defRPr/>
            </a:lvl4pPr>
            <a:lvl5pPr indent="-331470" lvl="4" marL="2286000" algn="l">
              <a:spcBef>
                <a:spcPts val="360"/>
              </a:spcBef>
              <a:spcAft>
                <a:spcPts val="0"/>
              </a:spcAft>
              <a:buSzPts val="1620"/>
              <a:buChar char="•"/>
              <a:defRPr/>
            </a:lvl5pPr>
            <a:lvl6pPr indent="-331470" lvl="5" marL="2743200" algn="l">
              <a:spcBef>
                <a:spcPts val="360"/>
              </a:spcBef>
              <a:spcAft>
                <a:spcPts val="0"/>
              </a:spcAft>
              <a:buSzPts val="1620"/>
              <a:buChar char="•"/>
              <a:defRPr/>
            </a:lvl6pPr>
            <a:lvl7pPr indent="-331470" lvl="6" marL="3200400" algn="l">
              <a:spcBef>
                <a:spcPts val="360"/>
              </a:spcBef>
              <a:spcAft>
                <a:spcPts val="0"/>
              </a:spcAft>
              <a:buSzPts val="1620"/>
              <a:buChar char="•"/>
              <a:defRPr/>
            </a:lvl7pPr>
            <a:lvl8pPr indent="-331470" lvl="7" marL="3657600" algn="l">
              <a:spcBef>
                <a:spcPts val="360"/>
              </a:spcBef>
              <a:spcAft>
                <a:spcPts val="0"/>
              </a:spcAft>
              <a:buSzPts val="1620"/>
              <a:buChar char="•"/>
              <a:defRPr/>
            </a:lvl8pPr>
            <a:lvl9pPr indent="-331470" lvl="8" marL="4114800" algn="l">
              <a:spcBef>
                <a:spcPts val="360"/>
              </a:spcBef>
              <a:spcAft>
                <a:spcPts val="0"/>
              </a:spcAft>
              <a:buSzPts val="1620"/>
              <a:buChar char="•"/>
              <a:defRPr/>
            </a:lvl9pPr>
          </a:lstStyle>
          <a:p/>
        </p:txBody>
      </p:sp>
      <p:sp>
        <p:nvSpPr>
          <p:cNvPr id="350" name="Google Shape;350;p169"/>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16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69"/>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sz="1200">
                <a:solidFill>
                  <a:srgbClr val="FFFFFF"/>
                </a:solidFill>
                <a:latin typeface="Garamond"/>
                <a:ea typeface="Garamond"/>
                <a:cs typeface="Garamond"/>
                <a:sym typeface="Garamond"/>
              </a:defRPr>
            </a:lvl1pPr>
            <a:lvl2pPr indent="0" lvl="1" marL="0" marR="0" algn="r">
              <a:spcBef>
                <a:spcPts val="0"/>
              </a:spcBef>
              <a:spcAft>
                <a:spcPts val="0"/>
              </a:spcAft>
              <a:buNone/>
              <a:defRPr sz="1200">
                <a:solidFill>
                  <a:srgbClr val="FFFFFF"/>
                </a:solidFill>
                <a:latin typeface="Garamond"/>
                <a:ea typeface="Garamond"/>
                <a:cs typeface="Garamond"/>
                <a:sym typeface="Garamond"/>
              </a:defRPr>
            </a:lvl2pPr>
            <a:lvl3pPr indent="0" lvl="2" marL="0" marR="0" algn="r">
              <a:spcBef>
                <a:spcPts val="0"/>
              </a:spcBef>
              <a:spcAft>
                <a:spcPts val="0"/>
              </a:spcAft>
              <a:buNone/>
              <a:defRPr sz="1200">
                <a:solidFill>
                  <a:srgbClr val="FFFFFF"/>
                </a:solidFill>
                <a:latin typeface="Garamond"/>
                <a:ea typeface="Garamond"/>
                <a:cs typeface="Garamond"/>
                <a:sym typeface="Garamond"/>
              </a:defRPr>
            </a:lvl3pPr>
            <a:lvl4pPr indent="0" lvl="3" marL="0" marR="0" algn="r">
              <a:spcBef>
                <a:spcPts val="0"/>
              </a:spcBef>
              <a:spcAft>
                <a:spcPts val="0"/>
              </a:spcAft>
              <a:buNone/>
              <a:defRPr sz="1200">
                <a:solidFill>
                  <a:srgbClr val="FFFFFF"/>
                </a:solidFill>
                <a:latin typeface="Garamond"/>
                <a:ea typeface="Garamond"/>
                <a:cs typeface="Garamond"/>
                <a:sym typeface="Garamond"/>
              </a:defRPr>
            </a:lvl4pPr>
            <a:lvl5pPr indent="0" lvl="4" marL="0" marR="0" algn="r">
              <a:spcBef>
                <a:spcPts val="0"/>
              </a:spcBef>
              <a:spcAft>
                <a:spcPts val="0"/>
              </a:spcAft>
              <a:buNone/>
              <a:defRPr sz="1200">
                <a:solidFill>
                  <a:srgbClr val="FFFFFF"/>
                </a:solidFill>
                <a:latin typeface="Garamond"/>
                <a:ea typeface="Garamond"/>
                <a:cs typeface="Garamond"/>
                <a:sym typeface="Garamond"/>
              </a:defRPr>
            </a:lvl5pPr>
            <a:lvl6pPr indent="0" lvl="5" marL="0" marR="0" algn="r">
              <a:spcBef>
                <a:spcPts val="0"/>
              </a:spcBef>
              <a:spcAft>
                <a:spcPts val="0"/>
              </a:spcAft>
              <a:buNone/>
              <a:defRPr sz="1200">
                <a:solidFill>
                  <a:srgbClr val="FFFFFF"/>
                </a:solidFill>
                <a:latin typeface="Garamond"/>
                <a:ea typeface="Garamond"/>
                <a:cs typeface="Garamond"/>
                <a:sym typeface="Garamond"/>
              </a:defRPr>
            </a:lvl6pPr>
            <a:lvl7pPr indent="0" lvl="6" marL="0" marR="0" algn="r">
              <a:spcBef>
                <a:spcPts val="0"/>
              </a:spcBef>
              <a:spcAft>
                <a:spcPts val="0"/>
              </a:spcAft>
              <a:buNone/>
              <a:defRPr sz="1200">
                <a:solidFill>
                  <a:srgbClr val="FFFFFF"/>
                </a:solidFill>
                <a:latin typeface="Garamond"/>
                <a:ea typeface="Garamond"/>
                <a:cs typeface="Garamond"/>
                <a:sym typeface="Garamond"/>
              </a:defRPr>
            </a:lvl7pPr>
            <a:lvl8pPr indent="0" lvl="7" marL="0" marR="0" algn="r">
              <a:spcBef>
                <a:spcPts val="0"/>
              </a:spcBef>
              <a:spcAft>
                <a:spcPts val="0"/>
              </a:spcAft>
              <a:buNone/>
              <a:defRPr sz="1200">
                <a:solidFill>
                  <a:srgbClr val="FFFFFF"/>
                </a:solidFill>
                <a:latin typeface="Garamond"/>
                <a:ea typeface="Garamond"/>
                <a:cs typeface="Garamond"/>
                <a:sym typeface="Garamond"/>
              </a:defRPr>
            </a:lvl8pPr>
            <a:lvl9pPr indent="0" lvl="8" marL="0" marR="0" algn="r">
              <a:spcBef>
                <a:spcPts val="0"/>
              </a:spcBef>
              <a:spcAft>
                <a:spcPts val="0"/>
              </a:spcAft>
              <a:buNone/>
              <a:defRPr sz="1200">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9" name="Shape 359"/>
        <p:cNvGrpSpPr/>
        <p:nvPr/>
      </p:nvGrpSpPr>
      <p:grpSpPr>
        <a:xfrm>
          <a:off x="0" y="0"/>
          <a:ext cx="0" cy="0"/>
          <a:chOff x="0" y="0"/>
          <a:chExt cx="0" cy="0"/>
        </a:xfrm>
      </p:grpSpPr>
      <p:sp>
        <p:nvSpPr>
          <p:cNvPr id="360" name="Google Shape;360;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3" name="Shape 363"/>
        <p:cNvGrpSpPr/>
        <p:nvPr/>
      </p:nvGrpSpPr>
      <p:grpSpPr>
        <a:xfrm>
          <a:off x="0" y="0"/>
          <a:ext cx="0" cy="0"/>
          <a:chOff x="0" y="0"/>
          <a:chExt cx="0" cy="0"/>
        </a:xfrm>
      </p:grpSpPr>
      <p:sp>
        <p:nvSpPr>
          <p:cNvPr id="364" name="Google Shape;364;p17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5" name="Google Shape;365;p17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66" name="Google Shape;366;p1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1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1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9" name="Shape 369"/>
        <p:cNvGrpSpPr/>
        <p:nvPr/>
      </p:nvGrpSpPr>
      <p:grpSpPr>
        <a:xfrm>
          <a:off x="0" y="0"/>
          <a:ext cx="0" cy="0"/>
          <a:chOff x="0" y="0"/>
          <a:chExt cx="0" cy="0"/>
        </a:xfrm>
      </p:grpSpPr>
      <p:sp>
        <p:nvSpPr>
          <p:cNvPr id="370" name="Google Shape;370;p1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1" name="Google Shape;371;p17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2" name="Google Shape;372;p1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3" name="Google Shape;373;p1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1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5" name="Shape 375"/>
        <p:cNvGrpSpPr/>
        <p:nvPr/>
      </p:nvGrpSpPr>
      <p:grpSpPr>
        <a:xfrm>
          <a:off x="0" y="0"/>
          <a:ext cx="0" cy="0"/>
          <a:chOff x="0" y="0"/>
          <a:chExt cx="0" cy="0"/>
        </a:xfrm>
      </p:grpSpPr>
      <p:sp>
        <p:nvSpPr>
          <p:cNvPr id="376" name="Google Shape;376;p17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7" name="Google Shape;377;p17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8" name="Google Shape;378;p1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1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1" name="Shape 381"/>
        <p:cNvGrpSpPr/>
        <p:nvPr/>
      </p:nvGrpSpPr>
      <p:grpSpPr>
        <a:xfrm>
          <a:off x="0" y="0"/>
          <a:ext cx="0" cy="0"/>
          <a:chOff x="0" y="0"/>
          <a:chExt cx="0" cy="0"/>
        </a:xfrm>
      </p:grpSpPr>
      <p:sp>
        <p:nvSpPr>
          <p:cNvPr id="382" name="Google Shape;382;p1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3" name="Google Shape;383;p17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4" name="Google Shape;384;p17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5" name="Google Shape;385;p1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0" name="Shape 40"/>
        <p:cNvGrpSpPr/>
        <p:nvPr/>
      </p:nvGrpSpPr>
      <p:grpSpPr>
        <a:xfrm>
          <a:off x="0" y="0"/>
          <a:ext cx="0" cy="0"/>
          <a:chOff x="0" y="0"/>
          <a:chExt cx="0" cy="0"/>
        </a:xfrm>
      </p:grpSpPr>
      <p:sp>
        <p:nvSpPr>
          <p:cNvPr id="41" name="Google Shape;41;p18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8" name="Shape 388"/>
        <p:cNvGrpSpPr/>
        <p:nvPr/>
      </p:nvGrpSpPr>
      <p:grpSpPr>
        <a:xfrm>
          <a:off x="0" y="0"/>
          <a:ext cx="0" cy="0"/>
          <a:chOff x="0" y="0"/>
          <a:chExt cx="0" cy="0"/>
        </a:xfrm>
      </p:grpSpPr>
      <p:sp>
        <p:nvSpPr>
          <p:cNvPr id="389" name="Google Shape;389;p1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0" name="Google Shape;390;p17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1" name="Google Shape;391;p17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2" name="Google Shape;392;p17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3" name="Google Shape;393;p17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94" name="Google Shape;394;p1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1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1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7" name="Shape 397"/>
        <p:cNvGrpSpPr/>
        <p:nvPr/>
      </p:nvGrpSpPr>
      <p:grpSpPr>
        <a:xfrm>
          <a:off x="0" y="0"/>
          <a:ext cx="0" cy="0"/>
          <a:chOff x="0" y="0"/>
          <a:chExt cx="0" cy="0"/>
        </a:xfrm>
      </p:grpSpPr>
      <p:sp>
        <p:nvSpPr>
          <p:cNvPr id="398" name="Google Shape;398;p1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9" name="Google Shape;399;p1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1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1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2" name="Shape 402"/>
        <p:cNvGrpSpPr/>
        <p:nvPr/>
      </p:nvGrpSpPr>
      <p:grpSpPr>
        <a:xfrm>
          <a:off x="0" y="0"/>
          <a:ext cx="0" cy="0"/>
          <a:chOff x="0" y="0"/>
          <a:chExt cx="0" cy="0"/>
        </a:xfrm>
      </p:grpSpPr>
      <p:sp>
        <p:nvSpPr>
          <p:cNvPr id="403" name="Google Shape;403;p17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4" name="Google Shape;404;p17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05" name="Google Shape;405;p17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06" name="Google Shape;406;p1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1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1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9" name="Shape 409"/>
        <p:cNvGrpSpPr/>
        <p:nvPr/>
      </p:nvGrpSpPr>
      <p:grpSpPr>
        <a:xfrm>
          <a:off x="0" y="0"/>
          <a:ext cx="0" cy="0"/>
          <a:chOff x="0" y="0"/>
          <a:chExt cx="0" cy="0"/>
        </a:xfrm>
      </p:grpSpPr>
      <p:sp>
        <p:nvSpPr>
          <p:cNvPr id="410" name="Google Shape;410;p17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1" name="Google Shape;411;p177"/>
          <p:cNvSpPr/>
          <p:nvPr>
            <p:ph idx="2" type="pic"/>
          </p:nvPr>
        </p:nvSpPr>
        <p:spPr>
          <a:xfrm>
            <a:off x="1792288" y="612775"/>
            <a:ext cx="5486400" cy="4114800"/>
          </a:xfrm>
          <a:prstGeom prst="rect">
            <a:avLst/>
          </a:prstGeom>
          <a:noFill/>
          <a:ln>
            <a:noFill/>
          </a:ln>
        </p:spPr>
      </p:sp>
      <p:sp>
        <p:nvSpPr>
          <p:cNvPr id="412" name="Google Shape;412;p17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13" name="Google Shape;413;p1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1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5" name="Google Shape;415;p1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6" name="Shape 416"/>
        <p:cNvGrpSpPr/>
        <p:nvPr/>
      </p:nvGrpSpPr>
      <p:grpSpPr>
        <a:xfrm>
          <a:off x="0" y="0"/>
          <a:ext cx="0" cy="0"/>
          <a:chOff x="0" y="0"/>
          <a:chExt cx="0" cy="0"/>
        </a:xfrm>
      </p:grpSpPr>
      <p:sp>
        <p:nvSpPr>
          <p:cNvPr id="417" name="Google Shape;417;p1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8" name="Google Shape;418;p17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9" name="Google Shape;419;p1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1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1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2" name="Shape 422"/>
        <p:cNvGrpSpPr/>
        <p:nvPr/>
      </p:nvGrpSpPr>
      <p:grpSpPr>
        <a:xfrm>
          <a:off x="0" y="0"/>
          <a:ext cx="0" cy="0"/>
          <a:chOff x="0" y="0"/>
          <a:chExt cx="0" cy="0"/>
        </a:xfrm>
      </p:grpSpPr>
      <p:sp>
        <p:nvSpPr>
          <p:cNvPr id="423" name="Google Shape;423;p17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4" name="Google Shape;424;p17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5" name="Google Shape;425;p1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1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1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Calibri"/>
                <a:ea typeface="Calibri"/>
                <a:cs typeface="Calibri"/>
                <a:sym typeface="Calibri"/>
              </a:defRPr>
            </a:lvl1pPr>
            <a:lvl2pPr indent="0" lvl="1" marL="0" marR="0" algn="r">
              <a:spcBef>
                <a:spcPts val="0"/>
              </a:spcBef>
              <a:spcAft>
                <a:spcPts val="0"/>
              </a:spcAft>
              <a:buNone/>
              <a:defRPr sz="1200">
                <a:solidFill>
                  <a:srgbClr val="898989"/>
                </a:solidFill>
                <a:latin typeface="Calibri"/>
                <a:ea typeface="Calibri"/>
                <a:cs typeface="Calibri"/>
                <a:sym typeface="Calibri"/>
              </a:defRPr>
            </a:lvl2pPr>
            <a:lvl3pPr indent="0" lvl="2" marL="0" marR="0" algn="r">
              <a:spcBef>
                <a:spcPts val="0"/>
              </a:spcBef>
              <a:spcAft>
                <a:spcPts val="0"/>
              </a:spcAft>
              <a:buNone/>
              <a:defRPr sz="1200">
                <a:solidFill>
                  <a:srgbClr val="898989"/>
                </a:solidFill>
                <a:latin typeface="Calibri"/>
                <a:ea typeface="Calibri"/>
                <a:cs typeface="Calibri"/>
                <a:sym typeface="Calibri"/>
              </a:defRPr>
            </a:lvl3pPr>
            <a:lvl4pPr indent="0" lvl="3" marL="0" marR="0" algn="r">
              <a:spcBef>
                <a:spcPts val="0"/>
              </a:spcBef>
              <a:spcAft>
                <a:spcPts val="0"/>
              </a:spcAft>
              <a:buNone/>
              <a:defRPr sz="1200">
                <a:solidFill>
                  <a:srgbClr val="898989"/>
                </a:solidFill>
                <a:latin typeface="Calibri"/>
                <a:ea typeface="Calibri"/>
                <a:cs typeface="Calibri"/>
                <a:sym typeface="Calibri"/>
              </a:defRPr>
            </a:lvl4pPr>
            <a:lvl5pPr indent="0" lvl="4" marL="0" marR="0" algn="r">
              <a:spcBef>
                <a:spcPts val="0"/>
              </a:spcBef>
              <a:spcAft>
                <a:spcPts val="0"/>
              </a:spcAft>
              <a:buNone/>
              <a:defRPr sz="1200">
                <a:solidFill>
                  <a:srgbClr val="898989"/>
                </a:solidFill>
                <a:latin typeface="Calibri"/>
                <a:ea typeface="Calibri"/>
                <a:cs typeface="Calibri"/>
                <a:sym typeface="Calibri"/>
              </a:defRPr>
            </a:lvl5pPr>
            <a:lvl6pPr indent="0" lvl="5" marL="0" marR="0" algn="r">
              <a:spcBef>
                <a:spcPts val="0"/>
              </a:spcBef>
              <a:spcAft>
                <a:spcPts val="0"/>
              </a:spcAft>
              <a:buNone/>
              <a:defRPr sz="1200">
                <a:solidFill>
                  <a:srgbClr val="898989"/>
                </a:solidFill>
                <a:latin typeface="Calibri"/>
                <a:ea typeface="Calibri"/>
                <a:cs typeface="Calibri"/>
                <a:sym typeface="Calibri"/>
              </a:defRPr>
            </a:lvl6pPr>
            <a:lvl7pPr indent="0" lvl="6" marL="0" marR="0" algn="r">
              <a:spcBef>
                <a:spcPts val="0"/>
              </a:spcBef>
              <a:spcAft>
                <a:spcPts val="0"/>
              </a:spcAft>
              <a:buNone/>
              <a:defRPr sz="1200">
                <a:solidFill>
                  <a:srgbClr val="898989"/>
                </a:solidFill>
                <a:latin typeface="Calibri"/>
                <a:ea typeface="Calibri"/>
                <a:cs typeface="Calibri"/>
                <a:sym typeface="Calibri"/>
              </a:defRPr>
            </a:lvl7pPr>
            <a:lvl8pPr indent="0" lvl="7" marL="0" marR="0" algn="r">
              <a:spcBef>
                <a:spcPts val="0"/>
              </a:spcBef>
              <a:spcAft>
                <a:spcPts val="0"/>
              </a:spcAft>
              <a:buNone/>
              <a:defRPr sz="1200">
                <a:solidFill>
                  <a:srgbClr val="898989"/>
                </a:solidFill>
                <a:latin typeface="Calibri"/>
                <a:ea typeface="Calibri"/>
                <a:cs typeface="Calibri"/>
                <a:sym typeface="Calibri"/>
              </a:defRPr>
            </a:lvl8pPr>
            <a:lvl9pPr indent="0" lvl="8" marL="0" marR="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4" name="Shape 434"/>
        <p:cNvGrpSpPr/>
        <p:nvPr/>
      </p:nvGrpSpPr>
      <p:grpSpPr>
        <a:xfrm>
          <a:off x="0" y="0"/>
          <a:ext cx="0" cy="0"/>
          <a:chOff x="0" y="0"/>
          <a:chExt cx="0" cy="0"/>
        </a:xfrm>
      </p:grpSpPr>
      <p:sp>
        <p:nvSpPr>
          <p:cNvPr id="435" name="Google Shape;435;p8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6" name="Google Shape;436;p8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7" name="Google Shape;437;p8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8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8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0" name="Shape 440"/>
        <p:cNvGrpSpPr/>
        <p:nvPr/>
      </p:nvGrpSpPr>
      <p:grpSpPr>
        <a:xfrm>
          <a:off x="0" y="0"/>
          <a:ext cx="0" cy="0"/>
          <a:chOff x="0" y="0"/>
          <a:chExt cx="0" cy="0"/>
        </a:xfrm>
      </p:grpSpPr>
      <p:sp>
        <p:nvSpPr>
          <p:cNvPr id="441" name="Google Shape;441;p91"/>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2" name="Google Shape;442;p9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3" name="Google Shape;443;p9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9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9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6" name="Shape 446"/>
        <p:cNvGrpSpPr/>
        <p:nvPr/>
      </p:nvGrpSpPr>
      <p:grpSpPr>
        <a:xfrm>
          <a:off x="0" y="0"/>
          <a:ext cx="0" cy="0"/>
          <a:chOff x="0" y="0"/>
          <a:chExt cx="0" cy="0"/>
        </a:xfrm>
      </p:grpSpPr>
      <p:sp>
        <p:nvSpPr>
          <p:cNvPr id="447" name="Google Shape;447;p10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48" name="Google Shape;448;p10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9" name="Google Shape;449;p10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10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10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2" name="Shape 452"/>
        <p:cNvGrpSpPr/>
        <p:nvPr/>
      </p:nvGrpSpPr>
      <p:grpSpPr>
        <a:xfrm>
          <a:off x="0" y="0"/>
          <a:ext cx="0" cy="0"/>
          <a:chOff x="0" y="0"/>
          <a:chExt cx="0" cy="0"/>
        </a:xfrm>
      </p:grpSpPr>
      <p:sp>
        <p:nvSpPr>
          <p:cNvPr id="453" name="Google Shape;453;p10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4" name="Google Shape;454;p10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10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10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10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9" name="Shape 49"/>
        <p:cNvGrpSpPr/>
        <p:nvPr/>
      </p:nvGrpSpPr>
      <p:grpSpPr>
        <a:xfrm>
          <a:off x="0" y="0"/>
          <a:ext cx="0" cy="0"/>
          <a:chOff x="0" y="0"/>
          <a:chExt cx="0" cy="0"/>
        </a:xfrm>
      </p:grpSpPr>
      <p:sp>
        <p:nvSpPr>
          <p:cNvPr id="50" name="Google Shape;50;p18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9" name="Shape 459"/>
        <p:cNvGrpSpPr/>
        <p:nvPr/>
      </p:nvGrpSpPr>
      <p:grpSpPr>
        <a:xfrm>
          <a:off x="0" y="0"/>
          <a:ext cx="0" cy="0"/>
          <a:chOff x="0" y="0"/>
          <a:chExt cx="0" cy="0"/>
        </a:xfrm>
      </p:grpSpPr>
      <p:sp>
        <p:nvSpPr>
          <p:cNvPr id="460" name="Google Shape;460;p10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61" name="Google Shape;461;p10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2" name="Google Shape;462;p10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10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4" name="Google Shape;464;p10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8" name="Shape 468"/>
        <p:cNvGrpSpPr/>
        <p:nvPr/>
      </p:nvGrpSpPr>
      <p:grpSpPr>
        <a:xfrm>
          <a:off x="0" y="0"/>
          <a:ext cx="0" cy="0"/>
          <a:chOff x="0" y="0"/>
          <a:chExt cx="0" cy="0"/>
        </a:xfrm>
      </p:grpSpPr>
      <p:sp>
        <p:nvSpPr>
          <p:cNvPr id="469" name="Google Shape;469;p10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0" name="Google Shape;470;p10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1" name="Google Shape;471;p10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3" name="Shape 473"/>
        <p:cNvGrpSpPr/>
        <p:nvPr/>
      </p:nvGrpSpPr>
      <p:grpSpPr>
        <a:xfrm>
          <a:off x="0" y="0"/>
          <a:ext cx="0" cy="0"/>
          <a:chOff x="0" y="0"/>
          <a:chExt cx="0" cy="0"/>
        </a:xfrm>
      </p:grpSpPr>
      <p:sp>
        <p:nvSpPr>
          <p:cNvPr id="474" name="Google Shape;474;p10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10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10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7" name="Shape 477"/>
        <p:cNvGrpSpPr/>
        <p:nvPr/>
      </p:nvGrpSpPr>
      <p:grpSpPr>
        <a:xfrm>
          <a:off x="0" y="0"/>
          <a:ext cx="0" cy="0"/>
          <a:chOff x="0" y="0"/>
          <a:chExt cx="0" cy="0"/>
        </a:xfrm>
      </p:grpSpPr>
      <p:sp>
        <p:nvSpPr>
          <p:cNvPr id="478" name="Google Shape;478;p10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9" name="Google Shape;479;p10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0" name="Google Shape;480;p10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1" name="Google Shape;481;p10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2" name="Google Shape;482;p10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3" name="Google Shape;483;p10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4" name="Shape 484"/>
        <p:cNvGrpSpPr/>
        <p:nvPr/>
      </p:nvGrpSpPr>
      <p:grpSpPr>
        <a:xfrm>
          <a:off x="0" y="0"/>
          <a:ext cx="0" cy="0"/>
          <a:chOff x="0" y="0"/>
          <a:chExt cx="0" cy="0"/>
        </a:xfrm>
      </p:grpSpPr>
      <p:sp>
        <p:nvSpPr>
          <p:cNvPr id="485" name="Google Shape;485;p10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86" name="Google Shape;486;p108"/>
          <p:cNvSpPr/>
          <p:nvPr>
            <p:ph idx="2" type="pic"/>
          </p:nvPr>
        </p:nvSpPr>
        <p:spPr>
          <a:xfrm>
            <a:off x="3887391" y="987426"/>
            <a:ext cx="4629150" cy="4873625"/>
          </a:xfrm>
          <a:prstGeom prst="rect">
            <a:avLst/>
          </a:prstGeom>
          <a:noFill/>
          <a:ln>
            <a:noFill/>
          </a:ln>
        </p:spPr>
      </p:sp>
      <p:sp>
        <p:nvSpPr>
          <p:cNvPr id="487" name="Google Shape;487;p10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8" name="Google Shape;488;p10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0" name="Google Shape;490;p10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1" name="Shape 491"/>
        <p:cNvGrpSpPr/>
        <p:nvPr/>
      </p:nvGrpSpPr>
      <p:grpSpPr>
        <a:xfrm>
          <a:off x="0" y="0"/>
          <a:ext cx="0" cy="0"/>
          <a:chOff x="0" y="0"/>
          <a:chExt cx="0" cy="0"/>
        </a:xfrm>
      </p:grpSpPr>
      <p:sp>
        <p:nvSpPr>
          <p:cNvPr id="492" name="Google Shape;492;p10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3" name="Google Shape;493;p10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10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10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10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97" name="Shape 497"/>
        <p:cNvGrpSpPr/>
        <p:nvPr/>
      </p:nvGrpSpPr>
      <p:grpSpPr>
        <a:xfrm>
          <a:off x="0" y="0"/>
          <a:ext cx="0" cy="0"/>
          <a:chOff x="0" y="0"/>
          <a:chExt cx="0" cy="0"/>
        </a:xfrm>
      </p:grpSpPr>
      <p:sp>
        <p:nvSpPr>
          <p:cNvPr id="498" name="Google Shape;498;p11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9" name="Google Shape;499;p110"/>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1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1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1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509" name="Shape 509"/>
        <p:cNvGrpSpPr/>
        <p:nvPr/>
      </p:nvGrpSpPr>
      <p:grpSpPr>
        <a:xfrm>
          <a:off x="0" y="0"/>
          <a:ext cx="0" cy="0"/>
          <a:chOff x="0" y="0"/>
          <a:chExt cx="0" cy="0"/>
        </a:xfrm>
      </p:grpSpPr>
      <p:sp>
        <p:nvSpPr>
          <p:cNvPr id="510" name="Google Shape;510;p8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1" name="Google Shape;511;p8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2" name="Google Shape;512;p8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8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8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515" name="Shape 515"/>
        <p:cNvGrpSpPr/>
        <p:nvPr/>
      </p:nvGrpSpPr>
      <p:grpSpPr>
        <a:xfrm>
          <a:off x="0" y="0"/>
          <a:ext cx="0" cy="0"/>
          <a:chOff x="0" y="0"/>
          <a:chExt cx="0" cy="0"/>
        </a:xfrm>
      </p:grpSpPr>
      <p:sp>
        <p:nvSpPr>
          <p:cNvPr id="516" name="Google Shape;516;p121"/>
          <p:cNvSpPr txBox="1"/>
          <p:nvPr>
            <p:ph type="title"/>
          </p:nvPr>
        </p:nvSpPr>
        <p:spPr>
          <a:xfrm>
            <a:off x="623888" y="1709741"/>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7" name="Google Shape;517;p121"/>
          <p:cNvSpPr txBox="1"/>
          <p:nvPr>
            <p:ph idx="1" type="body"/>
          </p:nvPr>
        </p:nvSpPr>
        <p:spPr>
          <a:xfrm>
            <a:off x="623888" y="4589466"/>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18" name="Google Shape;518;p1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9" name="Google Shape;519;p1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1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521" name="Shape 521"/>
        <p:cNvGrpSpPr/>
        <p:nvPr/>
      </p:nvGrpSpPr>
      <p:grpSpPr>
        <a:xfrm>
          <a:off x="0" y="0"/>
          <a:ext cx="0" cy="0"/>
          <a:chOff x="0" y="0"/>
          <a:chExt cx="0" cy="0"/>
        </a:xfrm>
      </p:grpSpPr>
      <p:sp>
        <p:nvSpPr>
          <p:cNvPr id="522" name="Google Shape;522;p122"/>
          <p:cNvSpPr txBox="1"/>
          <p:nvPr>
            <p:ph type="title"/>
          </p:nvPr>
        </p:nvSpPr>
        <p:spPr>
          <a:xfrm>
            <a:off x="628650" y="365127"/>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23" name="Google Shape;523;p12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4" name="Google Shape;524;p12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p1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1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1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18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528" name="Shape 528"/>
        <p:cNvGrpSpPr/>
        <p:nvPr/>
      </p:nvGrpSpPr>
      <p:grpSpPr>
        <a:xfrm>
          <a:off x="0" y="0"/>
          <a:ext cx="0" cy="0"/>
          <a:chOff x="0" y="0"/>
          <a:chExt cx="0" cy="0"/>
        </a:xfrm>
      </p:grpSpPr>
      <p:sp>
        <p:nvSpPr>
          <p:cNvPr id="529" name="Google Shape;529;p123"/>
          <p:cNvSpPr txBox="1"/>
          <p:nvPr>
            <p:ph type="title"/>
          </p:nvPr>
        </p:nvSpPr>
        <p:spPr>
          <a:xfrm>
            <a:off x="629841" y="365128"/>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0" name="Google Shape;530;p12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1" name="Google Shape;531;p12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23"/>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3" name="Google Shape;533;p123"/>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1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1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1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37" name="Shape 537"/>
        <p:cNvGrpSpPr/>
        <p:nvPr/>
      </p:nvGrpSpPr>
      <p:grpSpPr>
        <a:xfrm>
          <a:off x="0" y="0"/>
          <a:ext cx="0" cy="0"/>
          <a:chOff x="0" y="0"/>
          <a:chExt cx="0" cy="0"/>
        </a:xfrm>
      </p:grpSpPr>
      <p:sp>
        <p:nvSpPr>
          <p:cNvPr id="538" name="Google Shape;538;p124"/>
          <p:cNvSpPr txBox="1"/>
          <p:nvPr>
            <p:ph type="title"/>
          </p:nvPr>
        </p:nvSpPr>
        <p:spPr>
          <a:xfrm>
            <a:off x="628650" y="365127"/>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9" name="Google Shape;539;p1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1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1" name="Google Shape;541;p1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2" name="Shape 542"/>
        <p:cNvGrpSpPr/>
        <p:nvPr/>
      </p:nvGrpSpPr>
      <p:grpSpPr>
        <a:xfrm>
          <a:off x="0" y="0"/>
          <a:ext cx="0" cy="0"/>
          <a:chOff x="0" y="0"/>
          <a:chExt cx="0" cy="0"/>
        </a:xfrm>
      </p:grpSpPr>
      <p:sp>
        <p:nvSpPr>
          <p:cNvPr id="543" name="Google Shape;543;p1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1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1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46" name="Shape 546"/>
        <p:cNvGrpSpPr/>
        <p:nvPr/>
      </p:nvGrpSpPr>
      <p:grpSpPr>
        <a:xfrm>
          <a:off x="0" y="0"/>
          <a:ext cx="0" cy="0"/>
          <a:chOff x="0" y="0"/>
          <a:chExt cx="0" cy="0"/>
        </a:xfrm>
      </p:grpSpPr>
      <p:sp>
        <p:nvSpPr>
          <p:cNvPr id="547" name="Google Shape;547;p12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8" name="Google Shape;548;p126"/>
          <p:cNvSpPr txBox="1"/>
          <p:nvPr>
            <p:ph idx="1" type="body"/>
          </p:nvPr>
        </p:nvSpPr>
        <p:spPr>
          <a:xfrm>
            <a:off x="3887391" y="987428"/>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9" name="Google Shape;549;p12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0" name="Google Shape;550;p12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1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12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553" name="Shape 553"/>
        <p:cNvGrpSpPr/>
        <p:nvPr/>
      </p:nvGrpSpPr>
      <p:grpSpPr>
        <a:xfrm>
          <a:off x="0" y="0"/>
          <a:ext cx="0" cy="0"/>
          <a:chOff x="0" y="0"/>
          <a:chExt cx="0" cy="0"/>
        </a:xfrm>
      </p:grpSpPr>
      <p:sp>
        <p:nvSpPr>
          <p:cNvPr id="554" name="Google Shape;554;p12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5" name="Google Shape;555;p127"/>
          <p:cNvSpPr/>
          <p:nvPr>
            <p:ph idx="2" type="pic"/>
          </p:nvPr>
        </p:nvSpPr>
        <p:spPr>
          <a:xfrm>
            <a:off x="3887391" y="987428"/>
            <a:ext cx="4629150" cy="4873625"/>
          </a:xfrm>
          <a:prstGeom prst="rect">
            <a:avLst/>
          </a:prstGeom>
          <a:noFill/>
          <a:ln>
            <a:noFill/>
          </a:ln>
        </p:spPr>
      </p:sp>
      <p:sp>
        <p:nvSpPr>
          <p:cNvPr id="556" name="Google Shape;556;p12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7" name="Google Shape;557;p1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8" name="Google Shape;558;p1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p1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560" name="Shape 560"/>
        <p:cNvGrpSpPr/>
        <p:nvPr/>
      </p:nvGrpSpPr>
      <p:grpSpPr>
        <a:xfrm>
          <a:off x="0" y="0"/>
          <a:ext cx="0" cy="0"/>
          <a:chOff x="0" y="0"/>
          <a:chExt cx="0" cy="0"/>
        </a:xfrm>
      </p:grpSpPr>
      <p:sp>
        <p:nvSpPr>
          <p:cNvPr id="561" name="Google Shape;561;p128"/>
          <p:cNvSpPr txBox="1"/>
          <p:nvPr>
            <p:ph type="title"/>
          </p:nvPr>
        </p:nvSpPr>
        <p:spPr>
          <a:xfrm>
            <a:off x="628650" y="365127"/>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2" name="Google Shape;562;p12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1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1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1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566" name="Shape 566"/>
        <p:cNvGrpSpPr/>
        <p:nvPr/>
      </p:nvGrpSpPr>
      <p:grpSpPr>
        <a:xfrm>
          <a:off x="0" y="0"/>
          <a:ext cx="0" cy="0"/>
          <a:chOff x="0" y="0"/>
          <a:chExt cx="0" cy="0"/>
        </a:xfrm>
      </p:grpSpPr>
      <p:sp>
        <p:nvSpPr>
          <p:cNvPr id="567" name="Google Shape;567;p129"/>
          <p:cNvSpPr txBox="1"/>
          <p:nvPr>
            <p:ph type="title"/>
          </p:nvPr>
        </p:nvSpPr>
        <p:spPr>
          <a:xfrm rot="5400000">
            <a:off x="4623594" y="2285208"/>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68" name="Google Shape;568;p129"/>
          <p:cNvSpPr txBox="1"/>
          <p:nvPr>
            <p:ph idx="1" type="body"/>
          </p:nvPr>
        </p:nvSpPr>
        <p:spPr>
          <a:xfrm rot="5400000">
            <a:off x="623094" y="370682"/>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12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1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12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8" name="Shape 578"/>
        <p:cNvGrpSpPr/>
        <p:nvPr/>
      </p:nvGrpSpPr>
      <p:grpSpPr>
        <a:xfrm>
          <a:off x="0" y="0"/>
          <a:ext cx="0" cy="0"/>
          <a:chOff x="0" y="0"/>
          <a:chExt cx="0" cy="0"/>
        </a:xfrm>
      </p:grpSpPr>
      <p:sp>
        <p:nvSpPr>
          <p:cNvPr id="579" name="Google Shape;579;p9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0" name="Google Shape;580;p9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81" name="Google Shape;581;p9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9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9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4" name="Shape 584"/>
        <p:cNvGrpSpPr/>
        <p:nvPr/>
      </p:nvGrpSpPr>
      <p:grpSpPr>
        <a:xfrm>
          <a:off x="0" y="0"/>
          <a:ext cx="0" cy="0"/>
          <a:chOff x="0" y="0"/>
          <a:chExt cx="0" cy="0"/>
        </a:xfrm>
      </p:grpSpPr>
      <p:sp>
        <p:nvSpPr>
          <p:cNvPr id="585" name="Google Shape;585;p11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6" name="Google Shape;586;p1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7" name="Google Shape;587;p1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1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1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0" name="Shape 590"/>
        <p:cNvGrpSpPr/>
        <p:nvPr/>
      </p:nvGrpSpPr>
      <p:grpSpPr>
        <a:xfrm>
          <a:off x="0" y="0"/>
          <a:ext cx="0" cy="0"/>
          <a:chOff x="0" y="0"/>
          <a:chExt cx="0" cy="0"/>
        </a:xfrm>
      </p:grpSpPr>
      <p:sp>
        <p:nvSpPr>
          <p:cNvPr id="591" name="Google Shape;591;p11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2" name="Google Shape;592;p11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93" name="Google Shape;593;p1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4" name="Google Shape;594;p1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1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8" name="Shape 58"/>
        <p:cNvGrpSpPr/>
        <p:nvPr/>
      </p:nvGrpSpPr>
      <p:grpSpPr>
        <a:xfrm>
          <a:off x="0" y="0"/>
          <a:ext cx="0" cy="0"/>
          <a:chOff x="0" y="0"/>
          <a:chExt cx="0" cy="0"/>
        </a:xfrm>
      </p:grpSpPr>
      <p:sp>
        <p:nvSpPr>
          <p:cNvPr id="59" name="Google Shape;59;p18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6" name="Shape 596"/>
        <p:cNvGrpSpPr/>
        <p:nvPr/>
      </p:nvGrpSpPr>
      <p:grpSpPr>
        <a:xfrm>
          <a:off x="0" y="0"/>
          <a:ext cx="0" cy="0"/>
          <a:chOff x="0" y="0"/>
          <a:chExt cx="0" cy="0"/>
        </a:xfrm>
      </p:grpSpPr>
      <p:sp>
        <p:nvSpPr>
          <p:cNvPr id="597" name="Google Shape;597;p11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8" name="Google Shape;598;p11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9" name="Google Shape;599;p11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0" name="Google Shape;600;p11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11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11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3" name="Shape 603"/>
        <p:cNvGrpSpPr/>
        <p:nvPr/>
      </p:nvGrpSpPr>
      <p:grpSpPr>
        <a:xfrm>
          <a:off x="0" y="0"/>
          <a:ext cx="0" cy="0"/>
          <a:chOff x="0" y="0"/>
          <a:chExt cx="0" cy="0"/>
        </a:xfrm>
      </p:grpSpPr>
      <p:sp>
        <p:nvSpPr>
          <p:cNvPr id="604" name="Google Shape;604;p11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5" name="Google Shape;605;p11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6" name="Google Shape;606;p11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7" name="Google Shape;607;p11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8" name="Google Shape;608;p11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9" name="Google Shape;609;p11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0" name="Google Shape;610;p1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1" name="Google Shape;611;p11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2" name="Shape 612"/>
        <p:cNvGrpSpPr/>
        <p:nvPr/>
      </p:nvGrpSpPr>
      <p:grpSpPr>
        <a:xfrm>
          <a:off x="0" y="0"/>
          <a:ext cx="0" cy="0"/>
          <a:chOff x="0" y="0"/>
          <a:chExt cx="0" cy="0"/>
        </a:xfrm>
      </p:grpSpPr>
      <p:sp>
        <p:nvSpPr>
          <p:cNvPr id="613" name="Google Shape;613;p11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4" name="Google Shape;614;p11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1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6" name="Google Shape;616;p11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7" name="Shape 617"/>
        <p:cNvGrpSpPr/>
        <p:nvPr/>
      </p:nvGrpSpPr>
      <p:grpSpPr>
        <a:xfrm>
          <a:off x="0" y="0"/>
          <a:ext cx="0" cy="0"/>
          <a:chOff x="0" y="0"/>
          <a:chExt cx="0" cy="0"/>
        </a:xfrm>
      </p:grpSpPr>
      <p:sp>
        <p:nvSpPr>
          <p:cNvPr id="618" name="Google Shape;618;p1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1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1" name="Shape 621"/>
        <p:cNvGrpSpPr/>
        <p:nvPr/>
      </p:nvGrpSpPr>
      <p:grpSpPr>
        <a:xfrm>
          <a:off x="0" y="0"/>
          <a:ext cx="0" cy="0"/>
          <a:chOff x="0" y="0"/>
          <a:chExt cx="0" cy="0"/>
        </a:xfrm>
      </p:grpSpPr>
      <p:sp>
        <p:nvSpPr>
          <p:cNvPr id="622" name="Google Shape;622;p11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23" name="Google Shape;623;p11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4" name="Google Shape;624;p11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5" name="Google Shape;625;p1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1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1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8" name="Shape 628"/>
        <p:cNvGrpSpPr/>
        <p:nvPr/>
      </p:nvGrpSpPr>
      <p:grpSpPr>
        <a:xfrm>
          <a:off x="0" y="0"/>
          <a:ext cx="0" cy="0"/>
          <a:chOff x="0" y="0"/>
          <a:chExt cx="0" cy="0"/>
        </a:xfrm>
      </p:grpSpPr>
      <p:sp>
        <p:nvSpPr>
          <p:cNvPr id="629" name="Google Shape;629;p11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0" name="Google Shape;630;p118"/>
          <p:cNvSpPr/>
          <p:nvPr>
            <p:ph idx="2" type="pic"/>
          </p:nvPr>
        </p:nvSpPr>
        <p:spPr>
          <a:xfrm>
            <a:off x="3887391" y="987426"/>
            <a:ext cx="4629150" cy="4873625"/>
          </a:xfrm>
          <a:prstGeom prst="rect">
            <a:avLst/>
          </a:prstGeom>
          <a:noFill/>
          <a:ln>
            <a:noFill/>
          </a:ln>
        </p:spPr>
      </p:sp>
      <p:sp>
        <p:nvSpPr>
          <p:cNvPr id="631" name="Google Shape;631;p11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2" name="Google Shape;632;p1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3" name="Google Shape;633;p1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4" name="Google Shape;634;p1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5" name="Shape 635"/>
        <p:cNvGrpSpPr/>
        <p:nvPr/>
      </p:nvGrpSpPr>
      <p:grpSpPr>
        <a:xfrm>
          <a:off x="0" y="0"/>
          <a:ext cx="0" cy="0"/>
          <a:chOff x="0" y="0"/>
          <a:chExt cx="0" cy="0"/>
        </a:xfrm>
      </p:grpSpPr>
      <p:sp>
        <p:nvSpPr>
          <p:cNvPr id="636" name="Google Shape;636;p11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7" name="Google Shape;637;p11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8" name="Google Shape;638;p1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9" name="Google Shape;639;p1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0" name="Google Shape;640;p1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1" name="Shape 641"/>
        <p:cNvGrpSpPr/>
        <p:nvPr/>
      </p:nvGrpSpPr>
      <p:grpSpPr>
        <a:xfrm>
          <a:off x="0" y="0"/>
          <a:ext cx="0" cy="0"/>
          <a:chOff x="0" y="0"/>
          <a:chExt cx="0" cy="0"/>
        </a:xfrm>
      </p:grpSpPr>
      <p:sp>
        <p:nvSpPr>
          <p:cNvPr id="642" name="Google Shape;642;p12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3" name="Google Shape;643;p120"/>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4" name="Google Shape;644;p1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1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653" name="Shape 653"/>
        <p:cNvGrpSpPr/>
        <p:nvPr/>
      </p:nvGrpSpPr>
      <p:grpSpPr>
        <a:xfrm>
          <a:off x="0" y="0"/>
          <a:ext cx="0" cy="0"/>
          <a:chOff x="0" y="0"/>
          <a:chExt cx="0" cy="0"/>
        </a:xfrm>
      </p:grpSpPr>
      <p:sp>
        <p:nvSpPr>
          <p:cNvPr id="654" name="Google Shape;654;p9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55" name="Google Shape;655;p9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56" name="Google Shape;656;p9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9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8" name="Google Shape;658;p9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659" name="Shape 659"/>
        <p:cNvGrpSpPr/>
        <p:nvPr/>
      </p:nvGrpSpPr>
      <p:grpSpPr>
        <a:xfrm>
          <a:off x="0" y="0"/>
          <a:ext cx="0" cy="0"/>
          <a:chOff x="0" y="0"/>
          <a:chExt cx="0" cy="0"/>
        </a:xfrm>
      </p:grpSpPr>
      <p:sp>
        <p:nvSpPr>
          <p:cNvPr id="660" name="Google Shape;660;p13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61" name="Google Shape;661;p1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2" name="Google Shape;662;p13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3" name="Google Shape;663;p1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4" name="Google Shape;664;p13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5" name="Shape 65"/>
        <p:cNvGrpSpPr/>
        <p:nvPr/>
      </p:nvGrpSpPr>
      <p:grpSpPr>
        <a:xfrm>
          <a:off x="0" y="0"/>
          <a:ext cx="0" cy="0"/>
          <a:chOff x="0" y="0"/>
          <a:chExt cx="0" cy="0"/>
        </a:xfrm>
      </p:grpSpPr>
      <p:sp>
        <p:nvSpPr>
          <p:cNvPr id="66" name="Google Shape;66;p18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87"/>
          <p:cNvSpPr/>
          <p:nvPr>
            <p:ph idx="2" type="pic"/>
          </p:nvPr>
        </p:nvSpPr>
        <p:spPr>
          <a:xfrm>
            <a:off x="3887391" y="987426"/>
            <a:ext cx="4629150" cy="4873625"/>
          </a:xfrm>
          <a:prstGeom prst="rect">
            <a:avLst/>
          </a:prstGeom>
          <a:noFill/>
          <a:ln>
            <a:noFill/>
          </a:ln>
        </p:spPr>
      </p:sp>
      <p:sp>
        <p:nvSpPr>
          <p:cNvPr id="68" name="Google Shape;68;p18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8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665" name="Shape 665"/>
        <p:cNvGrpSpPr/>
        <p:nvPr/>
      </p:nvGrpSpPr>
      <p:grpSpPr>
        <a:xfrm>
          <a:off x="0" y="0"/>
          <a:ext cx="0" cy="0"/>
          <a:chOff x="0" y="0"/>
          <a:chExt cx="0" cy="0"/>
        </a:xfrm>
      </p:grpSpPr>
      <p:sp>
        <p:nvSpPr>
          <p:cNvPr id="666" name="Google Shape;666;p13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67" name="Google Shape;667;p13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68" name="Google Shape;668;p1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9" name="Google Shape;669;p1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1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671" name="Shape 671"/>
        <p:cNvGrpSpPr/>
        <p:nvPr/>
      </p:nvGrpSpPr>
      <p:grpSpPr>
        <a:xfrm>
          <a:off x="0" y="0"/>
          <a:ext cx="0" cy="0"/>
          <a:chOff x="0" y="0"/>
          <a:chExt cx="0" cy="0"/>
        </a:xfrm>
      </p:grpSpPr>
      <p:sp>
        <p:nvSpPr>
          <p:cNvPr id="672" name="Google Shape;672;p13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3" name="Google Shape;673;p13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4" name="Google Shape;674;p13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5" name="Google Shape;675;p1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6" name="Google Shape;676;p1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7" name="Google Shape;677;p1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678" name="Shape 678"/>
        <p:cNvGrpSpPr/>
        <p:nvPr/>
      </p:nvGrpSpPr>
      <p:grpSpPr>
        <a:xfrm>
          <a:off x="0" y="0"/>
          <a:ext cx="0" cy="0"/>
          <a:chOff x="0" y="0"/>
          <a:chExt cx="0" cy="0"/>
        </a:xfrm>
      </p:grpSpPr>
      <p:sp>
        <p:nvSpPr>
          <p:cNvPr id="679" name="Google Shape;679;p13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0" name="Google Shape;680;p13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1" name="Google Shape;681;p13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3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3" name="Google Shape;683;p13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5" name="Google Shape;685;p1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1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687" name="Shape 687"/>
        <p:cNvGrpSpPr/>
        <p:nvPr/>
      </p:nvGrpSpPr>
      <p:grpSpPr>
        <a:xfrm>
          <a:off x="0" y="0"/>
          <a:ext cx="0" cy="0"/>
          <a:chOff x="0" y="0"/>
          <a:chExt cx="0" cy="0"/>
        </a:xfrm>
      </p:grpSpPr>
      <p:sp>
        <p:nvSpPr>
          <p:cNvPr id="688" name="Google Shape;688;p13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9" name="Google Shape;689;p1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0" name="Google Shape;690;p1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1" name="Google Shape;691;p1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92" name="Shape 692"/>
        <p:cNvGrpSpPr/>
        <p:nvPr/>
      </p:nvGrpSpPr>
      <p:grpSpPr>
        <a:xfrm>
          <a:off x="0" y="0"/>
          <a:ext cx="0" cy="0"/>
          <a:chOff x="0" y="0"/>
          <a:chExt cx="0" cy="0"/>
        </a:xfrm>
      </p:grpSpPr>
      <p:sp>
        <p:nvSpPr>
          <p:cNvPr id="693" name="Google Shape;693;p1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4" name="Google Shape;694;p1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5" name="Google Shape;695;p1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696" name="Shape 696"/>
        <p:cNvGrpSpPr/>
        <p:nvPr/>
      </p:nvGrpSpPr>
      <p:grpSpPr>
        <a:xfrm>
          <a:off x="0" y="0"/>
          <a:ext cx="0" cy="0"/>
          <a:chOff x="0" y="0"/>
          <a:chExt cx="0" cy="0"/>
        </a:xfrm>
      </p:grpSpPr>
      <p:sp>
        <p:nvSpPr>
          <p:cNvPr id="697" name="Google Shape;697;p13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98" name="Google Shape;698;p13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9" name="Google Shape;699;p13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0" name="Google Shape;700;p1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1" name="Google Shape;701;p1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2" name="Google Shape;702;p1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703" name="Shape 703"/>
        <p:cNvGrpSpPr/>
        <p:nvPr/>
      </p:nvGrpSpPr>
      <p:grpSpPr>
        <a:xfrm>
          <a:off x="0" y="0"/>
          <a:ext cx="0" cy="0"/>
          <a:chOff x="0" y="0"/>
          <a:chExt cx="0" cy="0"/>
        </a:xfrm>
      </p:grpSpPr>
      <p:sp>
        <p:nvSpPr>
          <p:cNvPr id="704" name="Google Shape;704;p13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05" name="Google Shape;705;p137"/>
          <p:cNvSpPr/>
          <p:nvPr>
            <p:ph idx="2" type="pic"/>
          </p:nvPr>
        </p:nvSpPr>
        <p:spPr>
          <a:xfrm>
            <a:off x="3887391" y="987426"/>
            <a:ext cx="4629150" cy="4873625"/>
          </a:xfrm>
          <a:prstGeom prst="rect">
            <a:avLst/>
          </a:prstGeom>
          <a:noFill/>
          <a:ln>
            <a:noFill/>
          </a:ln>
        </p:spPr>
      </p:sp>
      <p:sp>
        <p:nvSpPr>
          <p:cNvPr id="706" name="Google Shape;706;p13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7" name="Google Shape;707;p1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9" name="Google Shape;709;p1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10" name="Shape 710"/>
        <p:cNvGrpSpPr/>
        <p:nvPr/>
      </p:nvGrpSpPr>
      <p:grpSpPr>
        <a:xfrm>
          <a:off x="0" y="0"/>
          <a:ext cx="0" cy="0"/>
          <a:chOff x="0" y="0"/>
          <a:chExt cx="0" cy="0"/>
        </a:xfrm>
      </p:grpSpPr>
      <p:sp>
        <p:nvSpPr>
          <p:cNvPr id="711" name="Google Shape;711;p13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12" name="Google Shape;712;p138"/>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3" name="Google Shape;713;p1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5" name="Google Shape;715;p1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垂直排列标题与&#10;文本" type="vertTitleAndTx">
  <p:cSld name="VERTICAL_TITLE_AND_VERTICAL_TEXT">
    <p:spTree>
      <p:nvGrpSpPr>
        <p:cNvPr id="716" name="Shape 716"/>
        <p:cNvGrpSpPr/>
        <p:nvPr/>
      </p:nvGrpSpPr>
      <p:grpSpPr>
        <a:xfrm>
          <a:off x="0" y="0"/>
          <a:ext cx="0" cy="0"/>
          <a:chOff x="0" y="0"/>
          <a:chExt cx="0" cy="0"/>
        </a:xfrm>
      </p:grpSpPr>
      <p:sp>
        <p:nvSpPr>
          <p:cNvPr id="717" name="Google Shape;717;p139"/>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18" name="Google Shape;718;p139"/>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9" name="Google Shape;719;p1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1" name="Google Shape;721;p1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Garamond"/>
                <a:ea typeface="Garamond"/>
                <a:cs typeface="Garamond"/>
                <a:sym typeface="Garamond"/>
              </a:defRPr>
            </a:lvl1pPr>
            <a:lvl2pPr indent="0" lvl="1" marL="0" marR="0" algn="r">
              <a:spcBef>
                <a:spcPts val="0"/>
              </a:spcBef>
              <a:spcAft>
                <a:spcPts val="0"/>
              </a:spcAft>
              <a:buNone/>
              <a:defRPr sz="1200">
                <a:solidFill>
                  <a:srgbClr val="888888"/>
                </a:solidFill>
                <a:latin typeface="Garamond"/>
                <a:ea typeface="Garamond"/>
                <a:cs typeface="Garamond"/>
                <a:sym typeface="Garamond"/>
              </a:defRPr>
            </a:lvl2pPr>
            <a:lvl3pPr indent="0" lvl="2" marL="0" marR="0" algn="r">
              <a:spcBef>
                <a:spcPts val="0"/>
              </a:spcBef>
              <a:spcAft>
                <a:spcPts val="0"/>
              </a:spcAft>
              <a:buNone/>
              <a:defRPr sz="1200">
                <a:solidFill>
                  <a:srgbClr val="888888"/>
                </a:solidFill>
                <a:latin typeface="Garamond"/>
                <a:ea typeface="Garamond"/>
                <a:cs typeface="Garamond"/>
                <a:sym typeface="Garamond"/>
              </a:defRPr>
            </a:lvl3pPr>
            <a:lvl4pPr indent="0" lvl="3" marL="0" marR="0" algn="r">
              <a:spcBef>
                <a:spcPts val="0"/>
              </a:spcBef>
              <a:spcAft>
                <a:spcPts val="0"/>
              </a:spcAft>
              <a:buNone/>
              <a:defRPr sz="1200">
                <a:solidFill>
                  <a:srgbClr val="888888"/>
                </a:solidFill>
                <a:latin typeface="Garamond"/>
                <a:ea typeface="Garamond"/>
                <a:cs typeface="Garamond"/>
                <a:sym typeface="Garamond"/>
              </a:defRPr>
            </a:lvl4pPr>
            <a:lvl5pPr indent="0" lvl="4" marL="0" marR="0" algn="r">
              <a:spcBef>
                <a:spcPts val="0"/>
              </a:spcBef>
              <a:spcAft>
                <a:spcPts val="0"/>
              </a:spcAft>
              <a:buNone/>
              <a:defRPr sz="1200">
                <a:solidFill>
                  <a:srgbClr val="888888"/>
                </a:solidFill>
                <a:latin typeface="Garamond"/>
                <a:ea typeface="Garamond"/>
                <a:cs typeface="Garamond"/>
                <a:sym typeface="Garamond"/>
              </a:defRPr>
            </a:lvl5pPr>
            <a:lvl6pPr indent="0" lvl="5" marL="0" marR="0" algn="r">
              <a:spcBef>
                <a:spcPts val="0"/>
              </a:spcBef>
              <a:spcAft>
                <a:spcPts val="0"/>
              </a:spcAft>
              <a:buNone/>
              <a:defRPr sz="1200">
                <a:solidFill>
                  <a:srgbClr val="888888"/>
                </a:solidFill>
                <a:latin typeface="Garamond"/>
                <a:ea typeface="Garamond"/>
                <a:cs typeface="Garamond"/>
                <a:sym typeface="Garamond"/>
              </a:defRPr>
            </a:lvl6pPr>
            <a:lvl7pPr indent="0" lvl="6" marL="0" marR="0" algn="r">
              <a:spcBef>
                <a:spcPts val="0"/>
              </a:spcBef>
              <a:spcAft>
                <a:spcPts val="0"/>
              </a:spcAft>
              <a:buNone/>
              <a:defRPr sz="1200">
                <a:solidFill>
                  <a:srgbClr val="888888"/>
                </a:solidFill>
                <a:latin typeface="Garamond"/>
                <a:ea typeface="Garamond"/>
                <a:cs typeface="Garamond"/>
                <a:sym typeface="Garamond"/>
              </a:defRPr>
            </a:lvl7pPr>
            <a:lvl8pPr indent="0" lvl="7" marL="0" marR="0" algn="r">
              <a:spcBef>
                <a:spcPts val="0"/>
              </a:spcBef>
              <a:spcAft>
                <a:spcPts val="0"/>
              </a:spcAft>
              <a:buNone/>
              <a:defRPr sz="1200">
                <a:solidFill>
                  <a:srgbClr val="888888"/>
                </a:solidFill>
                <a:latin typeface="Garamond"/>
                <a:ea typeface="Garamond"/>
                <a:cs typeface="Garamond"/>
                <a:sym typeface="Garamond"/>
              </a:defRPr>
            </a:lvl8pPr>
            <a:lvl9pPr indent="0" lvl="8" marL="0" marR="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8.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6.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1.xml"/><Relationship Id="rId12" Type="http://schemas.openxmlformats.org/officeDocument/2006/relationships/slideLayout" Target="../slideLayouts/slideLayout55.xml"/><Relationship Id="rId1" Type="http://schemas.openxmlformats.org/officeDocument/2006/relationships/image" Target="../media/image1.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5.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9.xml"/><Relationship Id="rId10" Type="http://schemas.openxmlformats.org/officeDocument/2006/relationships/slideLayout" Target="../slideLayouts/slideLayout76.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7.xml"/><Relationship Id="rId10" Type="http://schemas.openxmlformats.org/officeDocument/2006/relationships/slideLayout" Target="../slideLayouts/slideLayout86.xml"/><Relationship Id="rId12" Type="http://schemas.openxmlformats.org/officeDocument/2006/relationships/theme" Target="../theme/theme7.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8.xml"/><Relationship Id="rId10" Type="http://schemas.openxmlformats.org/officeDocument/2006/relationships/slideLayout" Target="../slideLayouts/slideLayout97.xml"/><Relationship Id="rId12" Type="http://schemas.openxmlformats.org/officeDocument/2006/relationships/theme" Target="../theme/theme10.xml"/><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3" name="Google Shape;13;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1pPr>
            <a:lvl2pPr indent="0" lvl="1"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2pPr>
            <a:lvl3pPr indent="0" lvl="2"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3pPr>
            <a:lvl4pPr indent="0" lvl="3"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4pPr>
            <a:lvl5pPr indent="0" lvl="4"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5pPr>
            <a:lvl6pPr indent="0" lvl="5"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6pPr>
            <a:lvl7pPr indent="0" lvl="6"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7pPr>
            <a:lvl8pPr indent="0" lvl="7"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8pPr>
            <a:lvl9pPr indent="0" lvl="8" marL="0" marR="0" rtl="0" algn="r">
              <a:spcBef>
                <a:spcPts val="0"/>
              </a:spcBef>
              <a:spcAft>
                <a:spcPts val="0"/>
              </a:spcAft>
              <a:buNone/>
              <a:defRPr b="0" i="0" sz="1200" u="none" cap="none" strike="noStrike">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73"/>
          <p:cNvSpPr txBox="1"/>
          <p:nvPr>
            <p:ph type="title"/>
          </p:nvPr>
        </p:nvSpPr>
        <p:spPr>
          <a:xfrm>
            <a:off x="304800" y="152400"/>
            <a:ext cx="8534400" cy="381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000" u="sng"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2000" u="sng"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0" i="0" sz="2000" u="sng"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0" i="0" sz="2000" u="sng"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0" i="0" sz="2000" u="sng"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0" i="0" sz="2000" u="sng"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0" i="0" sz="2000" u="sng"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0" i="0" sz="2000" u="sng"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0" i="0" sz="2000" u="sng" cap="none" strike="noStrike">
                <a:solidFill>
                  <a:schemeClr val="lt2"/>
                </a:solidFill>
                <a:latin typeface="Arial"/>
                <a:ea typeface="Arial"/>
                <a:cs typeface="Arial"/>
                <a:sym typeface="Arial"/>
              </a:defRPr>
            </a:lvl9pPr>
          </a:lstStyle>
          <a:p/>
        </p:txBody>
      </p:sp>
      <p:sp>
        <p:nvSpPr>
          <p:cNvPr id="86" name="Google Shape;86;p73"/>
          <p:cNvSpPr txBox="1"/>
          <p:nvPr>
            <p:ph idx="1" type="body"/>
          </p:nvPr>
        </p:nvSpPr>
        <p:spPr>
          <a:xfrm>
            <a:off x="228600" y="609600"/>
            <a:ext cx="8610600" cy="60960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0"/>
              </a:spcBef>
              <a:spcAft>
                <a:spcPts val="0"/>
              </a:spcAft>
              <a:buSzPts val="1400"/>
              <a:buNone/>
              <a:defRPr b="0" i="0" sz="4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5" name="Google Shape;125;p7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6" name="Google Shape;126;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27" name="Google Shape;127;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28" name="Google Shape;128;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58"/>
            </a:gs>
            <a:gs pos="100000">
              <a:schemeClr val="dk2"/>
            </a:gs>
          </a:gsLst>
          <a:lin ang="2700000" scaled="0"/>
        </a:gradFill>
      </p:bgPr>
    </p:bg>
    <p:spTree>
      <p:nvGrpSpPr>
        <p:cNvPr id="198" name="Shape 198"/>
        <p:cNvGrpSpPr/>
        <p:nvPr/>
      </p:nvGrpSpPr>
      <p:grpSpPr>
        <a:xfrm>
          <a:off x="0" y="0"/>
          <a:ext cx="0" cy="0"/>
          <a:chOff x="0" y="0"/>
          <a:chExt cx="0" cy="0"/>
        </a:xfrm>
      </p:grpSpPr>
      <p:grpSp>
        <p:nvGrpSpPr>
          <p:cNvPr id="199" name="Google Shape;199;p78"/>
          <p:cNvGrpSpPr/>
          <p:nvPr/>
        </p:nvGrpSpPr>
        <p:grpSpPr>
          <a:xfrm>
            <a:off x="0" y="0"/>
            <a:ext cx="9144000" cy="6856413"/>
            <a:chOff x="0" y="0"/>
            <a:chExt cx="5760" cy="4319"/>
          </a:xfrm>
        </p:grpSpPr>
        <p:sp>
          <p:nvSpPr>
            <p:cNvPr id="200" name="Google Shape;200;p78"/>
            <p:cNvSpPr/>
            <p:nvPr/>
          </p:nvSpPr>
          <p:spPr>
            <a:xfrm>
              <a:off x="0" y="12"/>
              <a:ext cx="5758" cy="3273"/>
            </a:xfrm>
            <a:custGeom>
              <a:rect b="b" l="l" r="r" t="t"/>
              <a:pathLst>
                <a:path extrusionOk="0" h="3273" w="574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68"/>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1" name="Google Shape;201;p78"/>
            <p:cNvSpPr/>
            <p:nvPr/>
          </p:nvSpPr>
          <p:spPr>
            <a:xfrm>
              <a:off x="149" y="0"/>
              <a:ext cx="5609" cy="3243"/>
            </a:xfrm>
            <a:custGeom>
              <a:rect b="b" l="l" r="r" t="t"/>
              <a:pathLst>
                <a:path extrusionOk="0" h="3243" w="5591">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7A"/>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2" name="Google Shape;202;p78"/>
            <p:cNvSpPr/>
            <p:nvPr/>
          </p:nvSpPr>
          <p:spPr>
            <a:xfrm>
              <a:off x="0" y="3433"/>
              <a:ext cx="4038" cy="191"/>
            </a:xfrm>
            <a:custGeom>
              <a:rect b="b" l="l" r="r" t="t"/>
              <a:pathLst>
                <a:path extrusionOk="0" h="192" w="4042">
                  <a:moveTo>
                    <a:pt x="0" y="156"/>
                  </a:moveTo>
                  <a:lnTo>
                    <a:pt x="4042" y="192"/>
                  </a:lnTo>
                  <a:lnTo>
                    <a:pt x="4042" y="144"/>
                  </a:lnTo>
                  <a:lnTo>
                    <a:pt x="0" y="0"/>
                  </a:lnTo>
                  <a:lnTo>
                    <a:pt x="0" y="156"/>
                  </a:lnTo>
                  <a:lnTo>
                    <a:pt x="0" y="156"/>
                  </a:lnTo>
                  <a:close/>
                </a:path>
              </a:pathLst>
            </a:custGeom>
            <a:gradFill>
              <a:gsLst>
                <a:gs pos="0">
                  <a:srgbClr val="000070"/>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03" name="Google Shape;203;p78"/>
            <p:cNvSpPr/>
            <p:nvPr/>
          </p:nvSpPr>
          <p:spPr>
            <a:xfrm>
              <a:off x="4038" y="3577"/>
              <a:ext cx="1720" cy="65"/>
            </a:xfrm>
            <a:custGeom>
              <a:rect b="b" l="l" r="r" t="t"/>
              <a:pathLst>
                <a:path extrusionOk="0" h="66" w="1722">
                  <a:moveTo>
                    <a:pt x="1722" y="66"/>
                  </a:moveTo>
                  <a:lnTo>
                    <a:pt x="1722" y="60"/>
                  </a:lnTo>
                  <a:lnTo>
                    <a:pt x="0" y="0"/>
                  </a:lnTo>
                  <a:lnTo>
                    <a:pt x="0" y="48"/>
                  </a:lnTo>
                  <a:lnTo>
                    <a:pt x="1722" y="66"/>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04" name="Google Shape;204;p78"/>
            <p:cNvSpPr/>
            <p:nvPr/>
          </p:nvSpPr>
          <p:spPr>
            <a:xfrm>
              <a:off x="0" y="3726"/>
              <a:ext cx="4784" cy="329"/>
            </a:xfrm>
            <a:custGeom>
              <a:rect b="b" l="l" r="r" t="t"/>
              <a:pathLst>
                <a:path extrusionOk="0" h="329" w="4789">
                  <a:moveTo>
                    <a:pt x="0" y="329"/>
                  </a:moveTo>
                  <a:lnTo>
                    <a:pt x="4789" y="77"/>
                  </a:lnTo>
                  <a:lnTo>
                    <a:pt x="4789" y="0"/>
                  </a:lnTo>
                  <a:lnTo>
                    <a:pt x="0" y="107"/>
                  </a:lnTo>
                  <a:lnTo>
                    <a:pt x="0" y="329"/>
                  </a:lnTo>
                  <a:lnTo>
                    <a:pt x="0" y="329"/>
                  </a:lnTo>
                  <a:close/>
                </a:path>
              </a:pathLst>
            </a:custGeom>
            <a:gradFill>
              <a:gsLst>
                <a:gs pos="0">
                  <a:srgbClr val="00008B"/>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05" name="Google Shape;205;p78"/>
            <p:cNvSpPr/>
            <p:nvPr/>
          </p:nvSpPr>
          <p:spPr>
            <a:xfrm>
              <a:off x="4784" y="3702"/>
              <a:ext cx="974" cy="101"/>
            </a:xfrm>
            <a:custGeom>
              <a:rect b="b" l="l" r="r" t="t"/>
              <a:pathLst>
                <a:path extrusionOk="0" h="101" w="975">
                  <a:moveTo>
                    <a:pt x="975" y="48"/>
                  </a:moveTo>
                  <a:lnTo>
                    <a:pt x="975" y="0"/>
                  </a:lnTo>
                  <a:lnTo>
                    <a:pt x="0" y="24"/>
                  </a:lnTo>
                  <a:lnTo>
                    <a:pt x="0" y="101"/>
                  </a:lnTo>
                  <a:lnTo>
                    <a:pt x="975" y="48"/>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06" name="Google Shape;206;p78"/>
            <p:cNvSpPr/>
            <p:nvPr/>
          </p:nvSpPr>
          <p:spPr>
            <a:xfrm>
              <a:off x="3619" y="3815"/>
              <a:ext cx="2139" cy="198"/>
            </a:xfrm>
            <a:custGeom>
              <a:rect b="b" l="l" r="r" t="t"/>
              <a:pathLst>
                <a:path extrusionOk="0" h="198" w="2141">
                  <a:moveTo>
                    <a:pt x="2141" y="0"/>
                  </a:moveTo>
                  <a:lnTo>
                    <a:pt x="0" y="156"/>
                  </a:lnTo>
                  <a:lnTo>
                    <a:pt x="0" y="198"/>
                  </a:lnTo>
                  <a:lnTo>
                    <a:pt x="2141"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07" name="Google Shape;207;p78"/>
            <p:cNvSpPr/>
            <p:nvPr/>
          </p:nvSpPr>
          <p:spPr>
            <a:xfrm>
              <a:off x="0" y="3971"/>
              <a:ext cx="3619" cy="348"/>
            </a:xfrm>
            <a:custGeom>
              <a:rect b="b" l="l" r="r" t="t"/>
              <a:pathLst>
                <a:path extrusionOk="0" h="348" w="3623">
                  <a:moveTo>
                    <a:pt x="0" y="348"/>
                  </a:moveTo>
                  <a:lnTo>
                    <a:pt x="311" y="348"/>
                  </a:lnTo>
                  <a:lnTo>
                    <a:pt x="3623" y="42"/>
                  </a:lnTo>
                  <a:lnTo>
                    <a:pt x="3623" y="0"/>
                  </a:lnTo>
                  <a:lnTo>
                    <a:pt x="0" y="264"/>
                  </a:lnTo>
                  <a:lnTo>
                    <a:pt x="0" y="348"/>
                  </a:lnTo>
                  <a:lnTo>
                    <a:pt x="0" y="348"/>
                  </a:lnTo>
                  <a:close/>
                </a:path>
              </a:pathLst>
            </a:custGeom>
            <a:gradFill>
              <a:gsLst>
                <a:gs pos="0">
                  <a:srgbClr val="000084"/>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08" name="Google Shape;208;p78"/>
            <p:cNvSpPr/>
            <p:nvPr/>
          </p:nvSpPr>
          <p:spPr>
            <a:xfrm>
              <a:off x="2097" y="4043"/>
              <a:ext cx="2514" cy="276"/>
            </a:xfrm>
            <a:custGeom>
              <a:rect b="b" l="l" r="r" t="t"/>
              <a:pathLst>
                <a:path extrusionOk="0" h="276" w="2517">
                  <a:moveTo>
                    <a:pt x="2182" y="276"/>
                  </a:moveTo>
                  <a:lnTo>
                    <a:pt x="2517" y="204"/>
                  </a:lnTo>
                  <a:lnTo>
                    <a:pt x="2260" y="0"/>
                  </a:lnTo>
                  <a:lnTo>
                    <a:pt x="0" y="276"/>
                  </a:lnTo>
                  <a:lnTo>
                    <a:pt x="2182" y="27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09" name="Google Shape;209;p78"/>
            <p:cNvSpPr/>
            <p:nvPr/>
          </p:nvSpPr>
          <p:spPr>
            <a:xfrm>
              <a:off x="4354" y="3869"/>
              <a:ext cx="1404" cy="378"/>
            </a:xfrm>
            <a:custGeom>
              <a:rect b="b" l="l" r="r" t="t"/>
              <a:pathLst>
                <a:path extrusionOk="0" h="378" w="1405">
                  <a:moveTo>
                    <a:pt x="1405" y="126"/>
                  </a:moveTo>
                  <a:lnTo>
                    <a:pt x="1405" y="0"/>
                  </a:lnTo>
                  <a:lnTo>
                    <a:pt x="0" y="174"/>
                  </a:lnTo>
                  <a:lnTo>
                    <a:pt x="257" y="378"/>
                  </a:lnTo>
                  <a:lnTo>
                    <a:pt x="1405" y="126"/>
                  </a:lnTo>
                  <a:lnTo>
                    <a:pt x="1405" y="126"/>
                  </a:lnTo>
                  <a:close/>
                </a:path>
              </a:pathLst>
            </a:custGeom>
            <a:gradFill>
              <a:gsLst>
                <a:gs pos="0">
                  <a:schemeClr val="dk2"/>
                </a:gs>
                <a:gs pos="100000">
                  <a:srgbClr val="35359D"/>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10" name="Google Shape;210;p78"/>
            <p:cNvSpPr/>
            <p:nvPr/>
          </p:nvSpPr>
          <p:spPr>
            <a:xfrm>
              <a:off x="5030" y="3151"/>
              <a:ext cx="728" cy="240"/>
            </a:xfrm>
            <a:custGeom>
              <a:rect b="b" l="l" r="r" t="t"/>
              <a:pathLst>
                <a:path extrusionOk="0" h="240" w="729">
                  <a:moveTo>
                    <a:pt x="729" y="240"/>
                  </a:moveTo>
                  <a:lnTo>
                    <a:pt x="0" y="0"/>
                  </a:lnTo>
                  <a:lnTo>
                    <a:pt x="0" y="6"/>
                  </a:lnTo>
                  <a:lnTo>
                    <a:pt x="729" y="24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11" name="Google Shape;211;p78"/>
            <p:cNvSpPr/>
            <p:nvPr/>
          </p:nvSpPr>
          <p:spPr>
            <a:xfrm>
              <a:off x="0" y="1486"/>
              <a:ext cx="5030" cy="1671"/>
            </a:xfrm>
            <a:custGeom>
              <a:rect b="b" l="l" r="r" t="t"/>
              <a:pathLst>
                <a:path extrusionOk="0" h="1672" w="5035">
                  <a:moveTo>
                    <a:pt x="0" y="72"/>
                  </a:moveTo>
                  <a:lnTo>
                    <a:pt x="5035" y="1672"/>
                  </a:lnTo>
                  <a:lnTo>
                    <a:pt x="5035" y="1666"/>
                  </a:lnTo>
                  <a:lnTo>
                    <a:pt x="0" y="0"/>
                  </a:lnTo>
                  <a:lnTo>
                    <a:pt x="0" y="72"/>
                  </a:lnTo>
                  <a:lnTo>
                    <a:pt x="0" y="72"/>
                  </a:lnTo>
                  <a:close/>
                </a:path>
              </a:pathLst>
            </a:custGeom>
            <a:gradFill>
              <a:gsLst>
                <a:gs pos="0">
                  <a:srgbClr val="000074"/>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12" name="Google Shape;212;p78"/>
            <p:cNvSpPr/>
            <p:nvPr/>
          </p:nvSpPr>
          <p:spPr>
            <a:xfrm>
              <a:off x="5030" y="3049"/>
              <a:ext cx="728" cy="318"/>
            </a:xfrm>
            <a:custGeom>
              <a:rect b="b" l="l" r="r" t="t"/>
              <a:pathLst>
                <a:path extrusionOk="0" h="318" w="729">
                  <a:moveTo>
                    <a:pt x="729" y="318"/>
                  </a:moveTo>
                  <a:lnTo>
                    <a:pt x="729" y="312"/>
                  </a:lnTo>
                  <a:lnTo>
                    <a:pt x="0" y="0"/>
                  </a:lnTo>
                  <a:lnTo>
                    <a:pt x="0" y="54"/>
                  </a:lnTo>
                  <a:lnTo>
                    <a:pt x="729" y="318"/>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13" name="Google Shape;213;p78"/>
            <p:cNvSpPr/>
            <p:nvPr/>
          </p:nvSpPr>
          <p:spPr>
            <a:xfrm>
              <a:off x="0" y="916"/>
              <a:ext cx="5030" cy="2187"/>
            </a:xfrm>
            <a:custGeom>
              <a:rect b="b" l="l" r="r" t="t"/>
              <a:pathLst>
                <a:path extrusionOk="0" h="2188" w="5035">
                  <a:moveTo>
                    <a:pt x="0" y="396"/>
                  </a:moveTo>
                  <a:lnTo>
                    <a:pt x="5035" y="2188"/>
                  </a:lnTo>
                  <a:lnTo>
                    <a:pt x="5035" y="2134"/>
                  </a:lnTo>
                  <a:lnTo>
                    <a:pt x="0" y="0"/>
                  </a:lnTo>
                  <a:lnTo>
                    <a:pt x="0" y="396"/>
                  </a:lnTo>
                  <a:lnTo>
                    <a:pt x="0" y="396"/>
                  </a:lnTo>
                  <a:close/>
                </a:path>
              </a:pathLst>
            </a:custGeom>
            <a:gradFill>
              <a:gsLst>
                <a:gs pos="0">
                  <a:srgbClr val="00006A"/>
                </a:gs>
                <a:gs pos="100000">
                  <a:schemeClr val="dk1"/>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14" name="Google Shape;214;p78"/>
            <p:cNvSpPr/>
            <p:nvPr/>
          </p:nvSpPr>
          <p:spPr>
            <a:xfrm>
              <a:off x="2294" y="0"/>
              <a:ext cx="3159" cy="2725"/>
            </a:xfrm>
            <a:custGeom>
              <a:rect b="b" l="l" r="r" t="t"/>
              <a:pathLst>
                <a:path extrusionOk="0" h="2727" w="3163">
                  <a:moveTo>
                    <a:pt x="0" y="0"/>
                  </a:moveTo>
                  <a:lnTo>
                    <a:pt x="3145" y="2727"/>
                  </a:lnTo>
                  <a:lnTo>
                    <a:pt x="3163" y="2704"/>
                  </a:lnTo>
                  <a:lnTo>
                    <a:pt x="102" y="0"/>
                  </a:lnTo>
                  <a:lnTo>
                    <a:pt x="0" y="0"/>
                  </a:lnTo>
                  <a:lnTo>
                    <a:pt x="0" y="0"/>
                  </a:lnTo>
                  <a:close/>
                </a:path>
              </a:pathLst>
            </a:custGeom>
            <a:gradFill>
              <a:gsLst>
                <a:gs pos="0">
                  <a:srgbClr val="00008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15" name="Google Shape;215;p78"/>
            <p:cNvSpPr/>
            <p:nvPr/>
          </p:nvSpPr>
          <p:spPr>
            <a:xfrm>
              <a:off x="5435" y="2702"/>
              <a:ext cx="323" cy="299"/>
            </a:xfrm>
            <a:custGeom>
              <a:rect b="b" l="l" r="r" t="t"/>
              <a:pathLst>
                <a:path extrusionOk="0" h="299" w="323">
                  <a:moveTo>
                    <a:pt x="323" y="299"/>
                  </a:moveTo>
                  <a:lnTo>
                    <a:pt x="323" y="263"/>
                  </a:lnTo>
                  <a:lnTo>
                    <a:pt x="18" y="0"/>
                  </a:lnTo>
                  <a:lnTo>
                    <a:pt x="0" y="23"/>
                  </a:lnTo>
                  <a:lnTo>
                    <a:pt x="323" y="299"/>
                  </a:lnTo>
                  <a:lnTo>
                    <a:pt x="323" y="299"/>
                  </a:lnTo>
                  <a:close/>
                </a:path>
              </a:pathLst>
            </a:custGeom>
            <a:gradFill>
              <a:gsLst>
                <a:gs pos="0">
                  <a:schemeClr val="dk2"/>
                </a:gs>
                <a:gs pos="100000">
                  <a:srgbClr val="4646A1"/>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16" name="Google Shape;216;p78"/>
            <p:cNvSpPr/>
            <p:nvPr/>
          </p:nvSpPr>
          <p:spPr>
            <a:xfrm>
              <a:off x="5477" y="2588"/>
              <a:ext cx="281" cy="335"/>
            </a:xfrm>
            <a:custGeom>
              <a:rect b="b" l="l" r="r" t="t"/>
              <a:pathLst>
                <a:path extrusionOk="0" h="335" w="281">
                  <a:moveTo>
                    <a:pt x="281" y="335"/>
                  </a:moveTo>
                  <a:lnTo>
                    <a:pt x="281" y="173"/>
                  </a:lnTo>
                  <a:lnTo>
                    <a:pt x="96" y="0"/>
                  </a:lnTo>
                  <a:lnTo>
                    <a:pt x="0" y="90"/>
                  </a:lnTo>
                  <a:lnTo>
                    <a:pt x="281" y="335"/>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17" name="Google Shape;217;p78"/>
            <p:cNvSpPr/>
            <p:nvPr/>
          </p:nvSpPr>
          <p:spPr>
            <a:xfrm>
              <a:off x="2454" y="0"/>
              <a:ext cx="3119" cy="2678"/>
            </a:xfrm>
            <a:custGeom>
              <a:rect b="b" l="l" r="r" t="t"/>
              <a:pathLst>
                <a:path extrusionOk="0" h="2680" w="3122">
                  <a:moveTo>
                    <a:pt x="0" y="0"/>
                  </a:moveTo>
                  <a:lnTo>
                    <a:pt x="3026" y="2680"/>
                  </a:lnTo>
                  <a:lnTo>
                    <a:pt x="3122" y="2590"/>
                  </a:lnTo>
                  <a:lnTo>
                    <a:pt x="383" y="0"/>
                  </a:lnTo>
                  <a:lnTo>
                    <a:pt x="0" y="0"/>
                  </a:lnTo>
                  <a:lnTo>
                    <a:pt x="0" y="0"/>
                  </a:lnTo>
                  <a:close/>
                </a:path>
              </a:pathLst>
            </a:custGeom>
            <a:gradFill>
              <a:gsLst>
                <a:gs pos="0">
                  <a:srgbClr val="00006B"/>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18" name="Google Shape;218;p78"/>
            <p:cNvSpPr/>
            <p:nvPr/>
          </p:nvSpPr>
          <p:spPr>
            <a:xfrm>
              <a:off x="5626" y="2534"/>
              <a:ext cx="132" cy="132"/>
            </a:xfrm>
            <a:custGeom>
              <a:rect b="b" l="l" r="r" t="t"/>
              <a:pathLst>
                <a:path extrusionOk="0" h="132" w="132">
                  <a:moveTo>
                    <a:pt x="132" y="132"/>
                  </a:moveTo>
                  <a:lnTo>
                    <a:pt x="0" y="0"/>
                  </a:lnTo>
                  <a:lnTo>
                    <a:pt x="132" y="132"/>
                  </a:lnTo>
                  <a:close/>
                </a:path>
              </a:pathLst>
            </a:custGeom>
            <a:solidFill>
              <a:srgbClr val="FF99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19" name="Google Shape;219;p78"/>
            <p:cNvSpPr/>
            <p:nvPr/>
          </p:nvSpPr>
          <p:spPr>
            <a:xfrm>
              <a:off x="3112" y="0"/>
              <a:ext cx="2514" cy="2534"/>
            </a:xfrm>
            <a:custGeom>
              <a:rect b="b" l="l" r="r" t="t"/>
              <a:pathLst>
                <a:path extrusionOk="0" h="2536" w="2517">
                  <a:moveTo>
                    <a:pt x="0" y="0"/>
                  </a:moveTo>
                  <a:lnTo>
                    <a:pt x="2517" y="2536"/>
                  </a:lnTo>
                  <a:lnTo>
                    <a:pt x="2517" y="2536"/>
                  </a:lnTo>
                  <a:lnTo>
                    <a:pt x="66" y="0"/>
                  </a:lnTo>
                  <a:lnTo>
                    <a:pt x="0" y="0"/>
                  </a:lnTo>
                  <a:lnTo>
                    <a:pt x="0" y="0"/>
                  </a:lnTo>
                  <a:close/>
                </a:path>
              </a:pathLst>
            </a:custGeom>
            <a:gradFill>
              <a:gsLst>
                <a:gs pos="0">
                  <a:srgbClr val="00007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0" name="Google Shape;220;p78"/>
            <p:cNvSpPr/>
            <p:nvPr/>
          </p:nvSpPr>
          <p:spPr>
            <a:xfrm>
              <a:off x="3488" y="0"/>
              <a:ext cx="2198" cy="2480"/>
            </a:xfrm>
            <a:custGeom>
              <a:rect b="b" l="l" r="r" t="t"/>
              <a:pathLst>
                <a:path extrusionOk="0" h="2482" w="2200">
                  <a:moveTo>
                    <a:pt x="0" y="0"/>
                  </a:moveTo>
                  <a:lnTo>
                    <a:pt x="2188" y="2482"/>
                  </a:lnTo>
                  <a:lnTo>
                    <a:pt x="2200" y="2476"/>
                  </a:lnTo>
                  <a:lnTo>
                    <a:pt x="317" y="0"/>
                  </a:lnTo>
                  <a:lnTo>
                    <a:pt x="0" y="0"/>
                  </a:lnTo>
                  <a:lnTo>
                    <a:pt x="0" y="0"/>
                  </a:lnTo>
                  <a:close/>
                </a:path>
              </a:pathLst>
            </a:custGeom>
            <a:gradFill>
              <a:gsLst>
                <a:gs pos="0">
                  <a:srgbClr val="00007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1" name="Google Shape;221;p78"/>
            <p:cNvSpPr/>
            <p:nvPr/>
          </p:nvSpPr>
          <p:spPr>
            <a:xfrm>
              <a:off x="5674" y="2474"/>
              <a:ext cx="84" cy="96"/>
            </a:xfrm>
            <a:custGeom>
              <a:rect b="b" l="l" r="r" t="t"/>
              <a:pathLst>
                <a:path extrusionOk="0" h="96" w="84">
                  <a:moveTo>
                    <a:pt x="84" y="96"/>
                  </a:moveTo>
                  <a:lnTo>
                    <a:pt x="84" y="90"/>
                  </a:lnTo>
                  <a:lnTo>
                    <a:pt x="12" y="0"/>
                  </a:lnTo>
                  <a:lnTo>
                    <a:pt x="0" y="6"/>
                  </a:lnTo>
                  <a:lnTo>
                    <a:pt x="84" y="96"/>
                  </a:lnTo>
                  <a:lnTo>
                    <a:pt x="84" y="96"/>
                  </a:lnTo>
                  <a:close/>
                </a:path>
              </a:pathLst>
            </a:custGeom>
            <a:gradFill>
              <a:gsLst>
                <a:gs pos="0">
                  <a:schemeClr val="dk2"/>
                </a:gs>
                <a:gs pos="100000">
                  <a:srgbClr val="5555A5"/>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2" name="Google Shape;222;p78"/>
            <p:cNvSpPr/>
            <p:nvPr/>
          </p:nvSpPr>
          <p:spPr>
            <a:xfrm>
              <a:off x="5603" y="850"/>
              <a:ext cx="155" cy="516"/>
            </a:xfrm>
            <a:custGeom>
              <a:rect b="b" l="l" r="r" t="t"/>
              <a:pathLst>
                <a:path extrusionOk="0" h="516" w="155">
                  <a:moveTo>
                    <a:pt x="155" y="516"/>
                  </a:moveTo>
                  <a:lnTo>
                    <a:pt x="155" y="204"/>
                  </a:lnTo>
                  <a:lnTo>
                    <a:pt x="77" y="0"/>
                  </a:lnTo>
                  <a:lnTo>
                    <a:pt x="0" y="192"/>
                  </a:lnTo>
                  <a:lnTo>
                    <a:pt x="155" y="51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23" name="Google Shape;223;p78"/>
            <p:cNvSpPr/>
            <p:nvPr/>
          </p:nvSpPr>
          <p:spPr>
            <a:xfrm>
              <a:off x="5107" y="0"/>
              <a:ext cx="573" cy="1042"/>
            </a:xfrm>
            <a:custGeom>
              <a:rect b="b" l="l" r="r" t="t"/>
              <a:pathLst>
                <a:path extrusionOk="0" h="1043" w="574">
                  <a:moveTo>
                    <a:pt x="0" y="0"/>
                  </a:moveTo>
                  <a:lnTo>
                    <a:pt x="497" y="1043"/>
                  </a:lnTo>
                  <a:lnTo>
                    <a:pt x="574" y="851"/>
                  </a:lnTo>
                  <a:lnTo>
                    <a:pt x="251" y="0"/>
                  </a:lnTo>
                  <a:lnTo>
                    <a:pt x="0" y="0"/>
                  </a:lnTo>
                  <a:lnTo>
                    <a:pt x="0" y="0"/>
                  </a:lnTo>
                  <a:close/>
                </a:path>
              </a:pathLst>
            </a:custGeom>
            <a:gradFill>
              <a:gsLst>
                <a:gs pos="0">
                  <a:srgbClr val="00006A"/>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4" name="Google Shape;224;p78"/>
            <p:cNvSpPr/>
            <p:nvPr/>
          </p:nvSpPr>
          <p:spPr>
            <a:xfrm>
              <a:off x="5411" y="0"/>
              <a:ext cx="341" cy="796"/>
            </a:xfrm>
            <a:custGeom>
              <a:rect b="b" l="l" r="r" t="t"/>
              <a:pathLst>
                <a:path extrusionOk="0" h="797" w="341">
                  <a:moveTo>
                    <a:pt x="144" y="0"/>
                  </a:moveTo>
                  <a:lnTo>
                    <a:pt x="0" y="0"/>
                  </a:lnTo>
                  <a:lnTo>
                    <a:pt x="287" y="797"/>
                  </a:lnTo>
                  <a:lnTo>
                    <a:pt x="341" y="653"/>
                  </a:lnTo>
                  <a:lnTo>
                    <a:pt x="144" y="0"/>
                  </a:lnTo>
                  <a:lnTo>
                    <a:pt x="144" y="0"/>
                  </a:lnTo>
                  <a:close/>
                </a:path>
              </a:pathLst>
            </a:custGeom>
            <a:gradFill>
              <a:gsLst>
                <a:gs pos="0">
                  <a:srgbClr val="00006C"/>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5" name="Google Shape;225;p78"/>
            <p:cNvSpPr/>
            <p:nvPr/>
          </p:nvSpPr>
          <p:spPr>
            <a:xfrm>
              <a:off x="5698" y="653"/>
              <a:ext cx="60" cy="311"/>
            </a:xfrm>
            <a:custGeom>
              <a:rect b="b" l="l" r="r" t="t"/>
              <a:pathLst>
                <a:path extrusionOk="0" h="312" w="60">
                  <a:moveTo>
                    <a:pt x="0" y="144"/>
                  </a:moveTo>
                  <a:lnTo>
                    <a:pt x="60" y="312"/>
                  </a:lnTo>
                  <a:lnTo>
                    <a:pt x="60" y="6"/>
                  </a:lnTo>
                  <a:lnTo>
                    <a:pt x="54" y="0"/>
                  </a:lnTo>
                  <a:lnTo>
                    <a:pt x="0" y="14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26" name="Google Shape;226;p78"/>
            <p:cNvSpPr/>
            <p:nvPr/>
          </p:nvSpPr>
          <p:spPr>
            <a:xfrm>
              <a:off x="2" y="1601"/>
              <a:ext cx="5752" cy="1864"/>
            </a:xfrm>
            <a:custGeom>
              <a:rect b="b" l="l" r="r" t="t"/>
              <a:pathLst>
                <a:path extrusionOk="0" h="1864" w="5740">
                  <a:moveTo>
                    <a:pt x="0" y="371"/>
                  </a:moveTo>
                  <a:lnTo>
                    <a:pt x="5740" y="1864"/>
                  </a:lnTo>
                  <a:lnTo>
                    <a:pt x="5740" y="1834"/>
                  </a:lnTo>
                  <a:lnTo>
                    <a:pt x="0" y="0"/>
                  </a:lnTo>
                  <a:lnTo>
                    <a:pt x="0" y="371"/>
                  </a:lnTo>
                  <a:lnTo>
                    <a:pt x="0" y="371"/>
                  </a:lnTo>
                  <a:close/>
                </a:path>
              </a:pathLst>
            </a:custGeom>
            <a:gradFill>
              <a:gsLst>
                <a:gs pos="0">
                  <a:srgbClr val="00007C"/>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7" name="Google Shape;227;p78"/>
            <p:cNvSpPr/>
            <p:nvPr/>
          </p:nvSpPr>
          <p:spPr>
            <a:xfrm>
              <a:off x="5754" y="3483"/>
              <a:ext cx="6" cy="6"/>
            </a:xfrm>
            <a:custGeom>
              <a:rect b="b" l="l" r="r" t="t"/>
              <a:pathLst>
                <a:path extrusionOk="0" h="6" w="6">
                  <a:moveTo>
                    <a:pt x="6" y="6"/>
                  </a:moveTo>
                  <a:lnTo>
                    <a:pt x="0" y="0"/>
                  </a:lnTo>
                  <a:lnTo>
                    <a:pt x="0" y="6"/>
                  </a:lnTo>
                  <a:lnTo>
                    <a:pt x="6" y="6"/>
                  </a:lnTo>
                  <a:close/>
                </a:path>
              </a:pathLst>
            </a:custGeom>
            <a:solidFill>
              <a:srgbClr val="18F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aramond"/>
                <a:ea typeface="Garamond"/>
                <a:cs typeface="Garamond"/>
                <a:sym typeface="Garamond"/>
              </a:endParaRPr>
            </a:p>
          </p:txBody>
        </p:sp>
        <p:sp>
          <p:nvSpPr>
            <p:cNvPr id="228" name="Google Shape;228;p78"/>
            <p:cNvSpPr/>
            <p:nvPr/>
          </p:nvSpPr>
          <p:spPr>
            <a:xfrm>
              <a:off x="2" y="2152"/>
              <a:ext cx="5752" cy="1337"/>
            </a:xfrm>
            <a:custGeom>
              <a:rect b="b" l="l" r="r" t="t"/>
              <a:pathLst>
                <a:path extrusionOk="0" h="1337" w="5740">
                  <a:moveTo>
                    <a:pt x="0" y="366"/>
                  </a:moveTo>
                  <a:lnTo>
                    <a:pt x="5740" y="1337"/>
                  </a:lnTo>
                  <a:lnTo>
                    <a:pt x="5740" y="1331"/>
                  </a:lnTo>
                  <a:lnTo>
                    <a:pt x="0" y="0"/>
                  </a:lnTo>
                  <a:lnTo>
                    <a:pt x="0" y="366"/>
                  </a:lnTo>
                  <a:lnTo>
                    <a:pt x="0" y="366"/>
                  </a:lnTo>
                  <a:close/>
                </a:path>
              </a:pathLst>
            </a:custGeom>
            <a:gradFill>
              <a:gsLst>
                <a:gs pos="0">
                  <a:srgbClr val="00007A"/>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29" name="Google Shape;229;p78"/>
            <p:cNvSpPr/>
            <p:nvPr/>
          </p:nvSpPr>
          <p:spPr>
            <a:xfrm>
              <a:off x="2" y="3177"/>
              <a:ext cx="5752" cy="414"/>
            </a:xfrm>
            <a:custGeom>
              <a:rect b="b" l="l" r="r" t="t"/>
              <a:pathLst>
                <a:path extrusionOk="0" h="414" w="5740">
                  <a:moveTo>
                    <a:pt x="0" y="48"/>
                  </a:moveTo>
                  <a:lnTo>
                    <a:pt x="5740" y="414"/>
                  </a:lnTo>
                  <a:lnTo>
                    <a:pt x="5740" y="402"/>
                  </a:lnTo>
                  <a:lnTo>
                    <a:pt x="0" y="0"/>
                  </a:lnTo>
                  <a:lnTo>
                    <a:pt x="0" y="48"/>
                  </a:lnTo>
                  <a:lnTo>
                    <a:pt x="0" y="48"/>
                  </a:lnTo>
                  <a:close/>
                </a:path>
              </a:pathLst>
            </a:custGeom>
            <a:gradFill>
              <a:gsLst>
                <a:gs pos="0">
                  <a:srgbClr val="00008D"/>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0" name="Google Shape;230;p78"/>
            <p:cNvSpPr/>
            <p:nvPr/>
          </p:nvSpPr>
          <p:spPr>
            <a:xfrm>
              <a:off x="1297" y="0"/>
              <a:ext cx="4457" cy="3177"/>
            </a:xfrm>
            <a:custGeom>
              <a:rect b="b" l="l" r="r" t="t"/>
              <a:pathLst>
                <a:path extrusionOk="0" h="3177" w="4448">
                  <a:moveTo>
                    <a:pt x="0" y="0"/>
                  </a:moveTo>
                  <a:lnTo>
                    <a:pt x="4448" y="3177"/>
                  </a:lnTo>
                  <a:lnTo>
                    <a:pt x="4448" y="3153"/>
                  </a:lnTo>
                  <a:lnTo>
                    <a:pt x="125" y="0"/>
                  </a:lnTo>
                  <a:lnTo>
                    <a:pt x="0" y="0"/>
                  </a:lnTo>
                  <a:lnTo>
                    <a:pt x="0" y="0"/>
                  </a:lnTo>
                  <a:close/>
                </a:path>
              </a:pathLst>
            </a:custGeom>
            <a:gradFill>
              <a:gsLst>
                <a:gs pos="0">
                  <a:srgbClr val="00006E"/>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1" name="Google Shape;231;p78"/>
            <p:cNvSpPr/>
            <p:nvPr/>
          </p:nvSpPr>
          <p:spPr>
            <a:xfrm>
              <a:off x="3321" y="0"/>
              <a:ext cx="2433" cy="2614"/>
            </a:xfrm>
            <a:custGeom>
              <a:rect b="b" l="l" r="r" t="t"/>
              <a:pathLst>
                <a:path extrusionOk="0" h="2614" w="2428">
                  <a:moveTo>
                    <a:pt x="0" y="0"/>
                  </a:moveTo>
                  <a:lnTo>
                    <a:pt x="2428" y="2614"/>
                  </a:lnTo>
                  <a:lnTo>
                    <a:pt x="2428" y="2608"/>
                  </a:lnTo>
                  <a:lnTo>
                    <a:pt x="66" y="0"/>
                  </a:lnTo>
                  <a:lnTo>
                    <a:pt x="0" y="0"/>
                  </a:lnTo>
                  <a:lnTo>
                    <a:pt x="0" y="0"/>
                  </a:lnTo>
                  <a:close/>
                </a:path>
              </a:pathLst>
            </a:custGeom>
            <a:gradFill>
              <a:gsLst>
                <a:gs pos="0">
                  <a:srgbClr val="00008D"/>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2" name="Google Shape;232;p78"/>
            <p:cNvSpPr/>
            <p:nvPr/>
          </p:nvSpPr>
          <p:spPr>
            <a:xfrm>
              <a:off x="3950" y="0"/>
              <a:ext cx="1804" cy="2464"/>
            </a:xfrm>
            <a:custGeom>
              <a:rect b="b" l="l" r="r" t="t"/>
              <a:pathLst>
                <a:path extrusionOk="0" h="2464" w="1800">
                  <a:moveTo>
                    <a:pt x="485" y="0"/>
                  </a:moveTo>
                  <a:lnTo>
                    <a:pt x="0" y="0"/>
                  </a:lnTo>
                  <a:lnTo>
                    <a:pt x="1800" y="2464"/>
                  </a:lnTo>
                  <a:lnTo>
                    <a:pt x="1800" y="2248"/>
                  </a:lnTo>
                  <a:lnTo>
                    <a:pt x="1794" y="2248"/>
                  </a:lnTo>
                  <a:lnTo>
                    <a:pt x="485" y="0"/>
                  </a:lnTo>
                  <a:lnTo>
                    <a:pt x="485" y="0"/>
                  </a:lnTo>
                  <a:close/>
                </a:path>
              </a:pathLst>
            </a:custGeom>
            <a:gradFill>
              <a:gsLst>
                <a:gs pos="0">
                  <a:srgbClr val="00007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3" name="Google Shape;233;p78"/>
            <p:cNvSpPr/>
            <p:nvPr/>
          </p:nvSpPr>
          <p:spPr>
            <a:xfrm>
              <a:off x="4519" y="0"/>
              <a:ext cx="1235" cy="2074"/>
            </a:xfrm>
            <a:custGeom>
              <a:rect b="b" l="l" r="r" t="t"/>
              <a:pathLst>
                <a:path extrusionOk="0" h="2074" w="1232">
                  <a:moveTo>
                    <a:pt x="0" y="0"/>
                  </a:moveTo>
                  <a:lnTo>
                    <a:pt x="1232" y="2074"/>
                  </a:lnTo>
                  <a:lnTo>
                    <a:pt x="1232" y="2038"/>
                  </a:lnTo>
                  <a:lnTo>
                    <a:pt x="42" y="0"/>
                  </a:lnTo>
                  <a:lnTo>
                    <a:pt x="0" y="0"/>
                  </a:lnTo>
                  <a:lnTo>
                    <a:pt x="0" y="0"/>
                  </a:lnTo>
                  <a:close/>
                </a:path>
              </a:pathLst>
            </a:custGeom>
            <a:gradFill>
              <a:gsLst>
                <a:gs pos="0">
                  <a:srgbClr val="000077"/>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4" name="Google Shape;234;p78"/>
            <p:cNvSpPr/>
            <p:nvPr/>
          </p:nvSpPr>
          <p:spPr>
            <a:xfrm>
              <a:off x="4694" y="0"/>
              <a:ext cx="1060" cy="1936"/>
            </a:xfrm>
            <a:custGeom>
              <a:rect b="b" l="l" r="r" t="t"/>
              <a:pathLst>
                <a:path extrusionOk="0" h="1936" w="1058">
                  <a:moveTo>
                    <a:pt x="0" y="0"/>
                  </a:moveTo>
                  <a:lnTo>
                    <a:pt x="1058" y="1936"/>
                  </a:lnTo>
                  <a:lnTo>
                    <a:pt x="1058" y="1930"/>
                  </a:lnTo>
                  <a:lnTo>
                    <a:pt x="54" y="0"/>
                  </a:lnTo>
                  <a:lnTo>
                    <a:pt x="0" y="0"/>
                  </a:lnTo>
                  <a:lnTo>
                    <a:pt x="0" y="0"/>
                  </a:lnTo>
                  <a:close/>
                </a:path>
              </a:pathLst>
            </a:custGeom>
            <a:gradFill>
              <a:gsLst>
                <a:gs pos="0">
                  <a:srgbClr val="000084"/>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5" name="Google Shape;235;p78"/>
            <p:cNvSpPr/>
            <p:nvPr/>
          </p:nvSpPr>
          <p:spPr>
            <a:xfrm>
              <a:off x="4981" y="0"/>
              <a:ext cx="773" cy="1487"/>
            </a:xfrm>
            <a:custGeom>
              <a:rect b="b" l="l" r="r" t="t"/>
              <a:pathLst>
                <a:path extrusionOk="0" h="1487" w="771">
                  <a:moveTo>
                    <a:pt x="771" y="1433"/>
                  </a:moveTo>
                  <a:lnTo>
                    <a:pt x="42" y="0"/>
                  </a:lnTo>
                  <a:lnTo>
                    <a:pt x="0" y="0"/>
                  </a:lnTo>
                  <a:lnTo>
                    <a:pt x="771" y="1487"/>
                  </a:lnTo>
                  <a:lnTo>
                    <a:pt x="771" y="1433"/>
                  </a:lnTo>
                  <a:lnTo>
                    <a:pt x="771" y="1433"/>
                  </a:lnTo>
                  <a:close/>
                </a:path>
              </a:pathLst>
            </a:custGeom>
            <a:gradFill>
              <a:gsLst>
                <a:gs pos="0">
                  <a:srgbClr val="000089"/>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nvGrpSpPr>
            <p:cNvPr id="236" name="Google Shape;236;p78"/>
            <p:cNvGrpSpPr/>
            <p:nvPr/>
          </p:nvGrpSpPr>
          <p:grpSpPr>
            <a:xfrm>
              <a:off x="0" y="1632"/>
              <a:ext cx="5758" cy="1858"/>
              <a:chOff x="0" y="1632"/>
              <a:chExt cx="5758" cy="1858"/>
            </a:xfrm>
          </p:grpSpPr>
          <p:sp>
            <p:nvSpPr>
              <p:cNvPr id="237" name="Google Shape;237;p78"/>
              <p:cNvSpPr/>
              <p:nvPr/>
            </p:nvSpPr>
            <p:spPr>
              <a:xfrm>
                <a:off x="0" y="1632"/>
                <a:ext cx="3670" cy="1313"/>
              </a:xfrm>
              <a:custGeom>
                <a:rect b="b" l="l" r="r" t="t"/>
                <a:pathLst>
                  <a:path extrusionOk="0" h="1313" w="3659">
                    <a:moveTo>
                      <a:pt x="0" y="0"/>
                    </a:moveTo>
                    <a:lnTo>
                      <a:pt x="0" y="366"/>
                    </a:lnTo>
                    <a:lnTo>
                      <a:pt x="3635" y="1313"/>
                    </a:lnTo>
                    <a:lnTo>
                      <a:pt x="3647" y="1235"/>
                    </a:lnTo>
                    <a:lnTo>
                      <a:pt x="3659" y="1163"/>
                    </a:lnTo>
                    <a:lnTo>
                      <a:pt x="0" y="0"/>
                    </a:lnTo>
                    <a:lnTo>
                      <a:pt x="0" y="0"/>
                    </a:lnTo>
                    <a:close/>
                  </a:path>
                </a:pathLst>
              </a:custGeom>
              <a:gradFill>
                <a:gsLst>
                  <a:gs pos="0">
                    <a:srgbClr val="000084"/>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238" name="Google Shape;238;p78"/>
              <p:cNvSpPr/>
              <p:nvPr/>
            </p:nvSpPr>
            <p:spPr>
              <a:xfrm>
                <a:off x="3646" y="2795"/>
                <a:ext cx="2112" cy="695"/>
              </a:xfrm>
              <a:custGeom>
                <a:rect b="b" l="l" r="r" t="t"/>
                <a:pathLst>
                  <a:path extrusionOk="0" h="695" w="2105">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5555A5"/>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grpSp>
      <p:sp>
        <p:nvSpPr>
          <p:cNvPr id="239" name="Google Shape;239;p78"/>
          <p:cNvSpPr txBox="1"/>
          <p:nvPr>
            <p:ph type="title"/>
          </p:nvPr>
        </p:nvSpPr>
        <p:spPr>
          <a:xfrm>
            <a:off x="457200" y="277813"/>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240" name="Google Shape;240;p7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lvl1pPr indent="-411480" lvl="0" marL="457200" marR="0" rtl="0" algn="l">
              <a:spcBef>
                <a:spcPts val="640"/>
              </a:spcBef>
              <a:spcAft>
                <a:spcPts val="0"/>
              </a:spcAft>
              <a:buClr>
                <a:schemeClr val="hlink"/>
              </a:buClr>
              <a:buSzPts val="288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65760" lvl="2" marL="1371600" marR="0" rtl="0" algn="l">
              <a:spcBef>
                <a:spcPts val="480"/>
              </a:spcBef>
              <a:spcAft>
                <a:spcPts val="0"/>
              </a:spcAft>
              <a:buClr>
                <a:schemeClr val="accent2"/>
              </a:buClr>
              <a:buSzPts val="216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42900" lvl="4" marL="22860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6pPr>
            <a:lvl7pPr indent="-342900" lvl="6" marL="32004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7pPr>
            <a:lvl8pPr indent="-342900" lvl="7" marL="36576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8pPr>
            <a:lvl9pPr indent="-342900" lvl="8" marL="41148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9pPr>
          </a:lstStyle>
          <a:p/>
        </p:txBody>
      </p:sp>
      <p:sp>
        <p:nvSpPr>
          <p:cNvPr id="241" name="Google Shape;241;p78"/>
          <p:cNvSpPr txBox="1"/>
          <p:nvPr>
            <p:ph idx="10" type="dt"/>
          </p:nvPr>
        </p:nvSpPr>
        <p:spPr>
          <a:xfrm>
            <a:off x="457200" y="6243638"/>
            <a:ext cx="21336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9pPr>
          </a:lstStyle>
          <a:p/>
        </p:txBody>
      </p:sp>
      <p:sp>
        <p:nvSpPr>
          <p:cNvPr id="242" name="Google Shape;242;p7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sz="1200">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lt1"/>
                </a:solidFill>
                <a:latin typeface="Garamond"/>
                <a:ea typeface="Garamond"/>
                <a:cs typeface="Garamond"/>
                <a:sym typeface="Garamond"/>
              </a:defRPr>
            </a:lvl9pPr>
          </a:lstStyle>
          <a:p/>
        </p:txBody>
      </p:sp>
      <p:sp>
        <p:nvSpPr>
          <p:cNvPr id="243" name="Google Shape;243;p78"/>
          <p:cNvSpPr txBox="1"/>
          <p:nvPr>
            <p:ph idx="12" type="sldNum"/>
          </p:nvPr>
        </p:nvSpPr>
        <p:spPr>
          <a:xfrm>
            <a:off x="6553200" y="6243638"/>
            <a:ext cx="21336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sz="1200" u="none">
                <a:solidFill>
                  <a:srgbClr val="FFFFFF"/>
                </a:solidFill>
                <a:latin typeface="Garamond"/>
                <a:ea typeface="Garamond"/>
                <a:cs typeface="Garamond"/>
                <a:sym typeface="Garamond"/>
              </a:defRPr>
            </a:lvl1pPr>
            <a:lvl2pPr indent="0" lvl="1" marL="0" marR="0" rtl="0" algn="r">
              <a:spcBef>
                <a:spcPts val="0"/>
              </a:spcBef>
              <a:spcAft>
                <a:spcPts val="0"/>
              </a:spcAft>
              <a:buNone/>
              <a:defRPr b="0" sz="1200" u="none">
                <a:solidFill>
                  <a:srgbClr val="FFFFFF"/>
                </a:solidFill>
                <a:latin typeface="Garamond"/>
                <a:ea typeface="Garamond"/>
                <a:cs typeface="Garamond"/>
                <a:sym typeface="Garamond"/>
              </a:defRPr>
            </a:lvl2pPr>
            <a:lvl3pPr indent="0" lvl="2" marL="0" marR="0" rtl="0" algn="r">
              <a:spcBef>
                <a:spcPts val="0"/>
              </a:spcBef>
              <a:spcAft>
                <a:spcPts val="0"/>
              </a:spcAft>
              <a:buNone/>
              <a:defRPr b="0" sz="1200" u="none">
                <a:solidFill>
                  <a:srgbClr val="FFFFFF"/>
                </a:solidFill>
                <a:latin typeface="Garamond"/>
                <a:ea typeface="Garamond"/>
                <a:cs typeface="Garamond"/>
                <a:sym typeface="Garamond"/>
              </a:defRPr>
            </a:lvl3pPr>
            <a:lvl4pPr indent="0" lvl="3" marL="0" marR="0" rtl="0" algn="r">
              <a:spcBef>
                <a:spcPts val="0"/>
              </a:spcBef>
              <a:spcAft>
                <a:spcPts val="0"/>
              </a:spcAft>
              <a:buNone/>
              <a:defRPr b="0" sz="1200" u="none">
                <a:solidFill>
                  <a:srgbClr val="FFFFFF"/>
                </a:solidFill>
                <a:latin typeface="Garamond"/>
                <a:ea typeface="Garamond"/>
                <a:cs typeface="Garamond"/>
                <a:sym typeface="Garamond"/>
              </a:defRPr>
            </a:lvl4pPr>
            <a:lvl5pPr indent="0" lvl="4" marL="0" marR="0" rtl="0" algn="r">
              <a:spcBef>
                <a:spcPts val="0"/>
              </a:spcBef>
              <a:spcAft>
                <a:spcPts val="0"/>
              </a:spcAft>
              <a:buNone/>
              <a:defRPr b="0" sz="1200" u="none">
                <a:solidFill>
                  <a:srgbClr val="FFFFFF"/>
                </a:solidFill>
                <a:latin typeface="Garamond"/>
                <a:ea typeface="Garamond"/>
                <a:cs typeface="Garamond"/>
                <a:sym typeface="Garamond"/>
              </a:defRPr>
            </a:lvl5pPr>
            <a:lvl6pPr indent="0" lvl="5" marL="0" marR="0" rtl="0" algn="r">
              <a:spcBef>
                <a:spcPts val="0"/>
              </a:spcBef>
              <a:spcAft>
                <a:spcPts val="0"/>
              </a:spcAft>
              <a:buNone/>
              <a:defRPr b="0" sz="1200" u="none">
                <a:solidFill>
                  <a:srgbClr val="FFFFFF"/>
                </a:solidFill>
                <a:latin typeface="Garamond"/>
                <a:ea typeface="Garamond"/>
                <a:cs typeface="Garamond"/>
                <a:sym typeface="Garamond"/>
              </a:defRPr>
            </a:lvl6pPr>
            <a:lvl7pPr indent="0" lvl="6" marL="0" marR="0" rtl="0" algn="r">
              <a:spcBef>
                <a:spcPts val="0"/>
              </a:spcBef>
              <a:spcAft>
                <a:spcPts val="0"/>
              </a:spcAft>
              <a:buNone/>
              <a:defRPr b="0" sz="1200" u="none">
                <a:solidFill>
                  <a:srgbClr val="FFFFFF"/>
                </a:solidFill>
                <a:latin typeface="Garamond"/>
                <a:ea typeface="Garamond"/>
                <a:cs typeface="Garamond"/>
                <a:sym typeface="Garamond"/>
              </a:defRPr>
            </a:lvl7pPr>
            <a:lvl8pPr indent="0" lvl="7" marL="0" marR="0" rtl="0" algn="r">
              <a:spcBef>
                <a:spcPts val="0"/>
              </a:spcBef>
              <a:spcAft>
                <a:spcPts val="0"/>
              </a:spcAft>
              <a:buNone/>
              <a:defRPr b="0" sz="1200" u="none">
                <a:solidFill>
                  <a:srgbClr val="FFFFFF"/>
                </a:solidFill>
                <a:latin typeface="Garamond"/>
                <a:ea typeface="Garamond"/>
                <a:cs typeface="Garamond"/>
                <a:sym typeface="Garamond"/>
              </a:defRPr>
            </a:lvl8pPr>
            <a:lvl9pPr indent="0" lvl="8" marL="0" marR="0" rtl="0" algn="r">
              <a:spcBef>
                <a:spcPts val="0"/>
              </a:spcBef>
              <a:spcAft>
                <a:spcPts val="0"/>
              </a:spcAft>
              <a:buNone/>
              <a:defRPr b="0" sz="1200" u="none">
                <a:solidFill>
                  <a:srgbClr val="FFFFF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53" name="Shape 353"/>
        <p:cNvGrpSpPr/>
        <p:nvPr/>
      </p:nvGrpSpPr>
      <p:grpSpPr>
        <a:xfrm>
          <a:off x="0" y="0"/>
          <a:ext cx="0" cy="0"/>
          <a:chOff x="0" y="0"/>
          <a:chExt cx="0" cy="0"/>
        </a:xfrm>
      </p:grpSpPr>
      <p:sp>
        <p:nvSpPr>
          <p:cNvPr id="354" name="Google Shape;354;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55" name="Google Shape;355;p8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6" name="Google Shape;356;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57" name="Google Shape;357;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58" name="Google Shape;358;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Calibri"/>
                <a:ea typeface="Calibri"/>
                <a:cs typeface="Calibri"/>
                <a:sym typeface="Calibri"/>
              </a:defRPr>
            </a:lvl1pPr>
            <a:lvl2pPr indent="0" lvl="1" marL="0" marR="0" rtl="0" algn="r">
              <a:spcBef>
                <a:spcPts val="0"/>
              </a:spcBef>
              <a:spcAft>
                <a:spcPts val="0"/>
              </a:spcAft>
              <a:buNone/>
              <a:defRPr sz="1200">
                <a:solidFill>
                  <a:srgbClr val="898989"/>
                </a:solidFill>
                <a:latin typeface="Calibri"/>
                <a:ea typeface="Calibri"/>
                <a:cs typeface="Calibri"/>
                <a:sym typeface="Calibri"/>
              </a:defRPr>
            </a:lvl2pPr>
            <a:lvl3pPr indent="0" lvl="2" marL="0" marR="0" rtl="0" algn="r">
              <a:spcBef>
                <a:spcPts val="0"/>
              </a:spcBef>
              <a:spcAft>
                <a:spcPts val="0"/>
              </a:spcAft>
              <a:buNone/>
              <a:defRPr sz="1200">
                <a:solidFill>
                  <a:srgbClr val="898989"/>
                </a:solidFill>
                <a:latin typeface="Calibri"/>
                <a:ea typeface="Calibri"/>
                <a:cs typeface="Calibri"/>
                <a:sym typeface="Calibri"/>
              </a:defRPr>
            </a:lvl3pPr>
            <a:lvl4pPr indent="0" lvl="3" marL="0" marR="0" rtl="0" algn="r">
              <a:spcBef>
                <a:spcPts val="0"/>
              </a:spcBef>
              <a:spcAft>
                <a:spcPts val="0"/>
              </a:spcAft>
              <a:buNone/>
              <a:defRPr sz="1200">
                <a:solidFill>
                  <a:srgbClr val="898989"/>
                </a:solidFill>
                <a:latin typeface="Calibri"/>
                <a:ea typeface="Calibri"/>
                <a:cs typeface="Calibri"/>
                <a:sym typeface="Calibri"/>
              </a:defRPr>
            </a:lvl4pPr>
            <a:lvl5pPr indent="0" lvl="4" marL="0" marR="0" rtl="0" algn="r">
              <a:spcBef>
                <a:spcPts val="0"/>
              </a:spcBef>
              <a:spcAft>
                <a:spcPts val="0"/>
              </a:spcAft>
              <a:buNone/>
              <a:defRPr sz="1200">
                <a:solidFill>
                  <a:srgbClr val="898989"/>
                </a:solidFill>
                <a:latin typeface="Calibri"/>
                <a:ea typeface="Calibri"/>
                <a:cs typeface="Calibri"/>
                <a:sym typeface="Calibri"/>
              </a:defRPr>
            </a:lvl5pPr>
            <a:lvl6pPr indent="0" lvl="5" marL="0" marR="0" rtl="0" algn="r">
              <a:spcBef>
                <a:spcPts val="0"/>
              </a:spcBef>
              <a:spcAft>
                <a:spcPts val="0"/>
              </a:spcAft>
              <a:buNone/>
              <a:defRPr sz="1200">
                <a:solidFill>
                  <a:srgbClr val="898989"/>
                </a:solidFill>
                <a:latin typeface="Calibri"/>
                <a:ea typeface="Calibri"/>
                <a:cs typeface="Calibri"/>
                <a:sym typeface="Calibri"/>
              </a:defRPr>
            </a:lvl6pPr>
            <a:lvl7pPr indent="0" lvl="6" marL="0" marR="0" rtl="0" algn="r">
              <a:spcBef>
                <a:spcPts val="0"/>
              </a:spcBef>
              <a:spcAft>
                <a:spcPts val="0"/>
              </a:spcAft>
              <a:buNone/>
              <a:defRPr sz="1200">
                <a:solidFill>
                  <a:srgbClr val="898989"/>
                </a:solidFill>
                <a:latin typeface="Calibri"/>
                <a:ea typeface="Calibri"/>
                <a:cs typeface="Calibri"/>
                <a:sym typeface="Calibri"/>
              </a:defRPr>
            </a:lvl7pPr>
            <a:lvl8pPr indent="0" lvl="7" marL="0" marR="0" rtl="0" algn="r">
              <a:spcBef>
                <a:spcPts val="0"/>
              </a:spcBef>
              <a:spcAft>
                <a:spcPts val="0"/>
              </a:spcAft>
              <a:buNone/>
              <a:defRPr sz="1200">
                <a:solidFill>
                  <a:srgbClr val="898989"/>
                </a:solidFill>
                <a:latin typeface="Calibri"/>
                <a:ea typeface="Calibri"/>
                <a:cs typeface="Calibri"/>
                <a:sym typeface="Calibri"/>
              </a:defRPr>
            </a:lvl8pPr>
            <a:lvl9pPr indent="0" lvl="8" marL="0" marR="0" rt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8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30" name="Google Shape;430;p8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1" name="Google Shape;431;p8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32" name="Google Shape;432;p8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33" name="Google Shape;433;p8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Garamond"/>
                <a:ea typeface="Garamond"/>
                <a:cs typeface="Garamond"/>
                <a:sym typeface="Garamond"/>
              </a:defRPr>
            </a:lvl1pPr>
            <a:lvl2pPr indent="0" lvl="1" marL="0" marR="0" rtl="0" algn="r">
              <a:spcBef>
                <a:spcPts val="0"/>
              </a:spcBef>
              <a:spcAft>
                <a:spcPts val="0"/>
              </a:spcAft>
              <a:buNone/>
              <a:defRPr sz="1200">
                <a:solidFill>
                  <a:srgbClr val="888888"/>
                </a:solidFill>
                <a:latin typeface="Garamond"/>
                <a:ea typeface="Garamond"/>
                <a:cs typeface="Garamond"/>
                <a:sym typeface="Garamond"/>
              </a:defRPr>
            </a:lvl2pPr>
            <a:lvl3pPr indent="0" lvl="2" marL="0" marR="0" rtl="0" algn="r">
              <a:spcBef>
                <a:spcPts val="0"/>
              </a:spcBef>
              <a:spcAft>
                <a:spcPts val="0"/>
              </a:spcAft>
              <a:buNone/>
              <a:defRPr sz="1200">
                <a:solidFill>
                  <a:srgbClr val="888888"/>
                </a:solidFill>
                <a:latin typeface="Garamond"/>
                <a:ea typeface="Garamond"/>
                <a:cs typeface="Garamond"/>
                <a:sym typeface="Garamond"/>
              </a:defRPr>
            </a:lvl3pPr>
            <a:lvl4pPr indent="0" lvl="3" marL="0" marR="0" rtl="0" algn="r">
              <a:spcBef>
                <a:spcPts val="0"/>
              </a:spcBef>
              <a:spcAft>
                <a:spcPts val="0"/>
              </a:spcAft>
              <a:buNone/>
              <a:defRPr sz="1200">
                <a:solidFill>
                  <a:srgbClr val="888888"/>
                </a:solidFill>
                <a:latin typeface="Garamond"/>
                <a:ea typeface="Garamond"/>
                <a:cs typeface="Garamond"/>
                <a:sym typeface="Garamond"/>
              </a:defRPr>
            </a:lvl4pPr>
            <a:lvl5pPr indent="0" lvl="4" marL="0" marR="0" rtl="0" algn="r">
              <a:spcBef>
                <a:spcPts val="0"/>
              </a:spcBef>
              <a:spcAft>
                <a:spcPts val="0"/>
              </a:spcAft>
              <a:buNone/>
              <a:defRPr sz="1200">
                <a:solidFill>
                  <a:srgbClr val="888888"/>
                </a:solidFill>
                <a:latin typeface="Garamond"/>
                <a:ea typeface="Garamond"/>
                <a:cs typeface="Garamond"/>
                <a:sym typeface="Garamond"/>
              </a:defRPr>
            </a:lvl5pPr>
            <a:lvl6pPr indent="0" lvl="5" marL="0" marR="0" rtl="0" algn="r">
              <a:spcBef>
                <a:spcPts val="0"/>
              </a:spcBef>
              <a:spcAft>
                <a:spcPts val="0"/>
              </a:spcAft>
              <a:buNone/>
              <a:defRPr sz="1200">
                <a:solidFill>
                  <a:srgbClr val="888888"/>
                </a:solidFill>
                <a:latin typeface="Garamond"/>
                <a:ea typeface="Garamond"/>
                <a:cs typeface="Garamond"/>
                <a:sym typeface="Garamond"/>
              </a:defRPr>
            </a:lvl6pPr>
            <a:lvl7pPr indent="0" lvl="6" marL="0" marR="0" rtl="0" algn="r">
              <a:spcBef>
                <a:spcPts val="0"/>
              </a:spcBef>
              <a:spcAft>
                <a:spcPts val="0"/>
              </a:spcAft>
              <a:buNone/>
              <a:defRPr sz="1200">
                <a:solidFill>
                  <a:srgbClr val="888888"/>
                </a:solidFill>
                <a:latin typeface="Garamond"/>
                <a:ea typeface="Garamond"/>
                <a:cs typeface="Garamond"/>
                <a:sym typeface="Garamond"/>
              </a:defRPr>
            </a:lvl7pPr>
            <a:lvl8pPr indent="0" lvl="7" marL="0" marR="0" rtl="0" algn="r">
              <a:spcBef>
                <a:spcPts val="0"/>
              </a:spcBef>
              <a:spcAft>
                <a:spcPts val="0"/>
              </a:spcAft>
              <a:buNone/>
              <a:defRPr sz="1200">
                <a:solidFill>
                  <a:srgbClr val="888888"/>
                </a:solidFill>
                <a:latin typeface="Garamond"/>
                <a:ea typeface="Garamond"/>
                <a:cs typeface="Garamond"/>
                <a:sym typeface="Garamond"/>
              </a:defRPr>
            </a:lvl8pPr>
            <a:lvl9pPr indent="0" lvl="8" marL="0" marR="0" rtl="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3" name="Shape 503"/>
        <p:cNvGrpSpPr/>
        <p:nvPr/>
      </p:nvGrpSpPr>
      <p:grpSpPr>
        <a:xfrm>
          <a:off x="0" y="0"/>
          <a:ext cx="0" cy="0"/>
          <a:chOff x="0" y="0"/>
          <a:chExt cx="0" cy="0"/>
        </a:xfrm>
      </p:grpSpPr>
      <p:sp>
        <p:nvSpPr>
          <p:cNvPr id="504" name="Google Shape;504;p8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5" name="Google Shape;505;p8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6" name="Google Shape;506;p8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07" name="Google Shape;507;p8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08" name="Google Shape;508;p8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Garamond"/>
                <a:ea typeface="Garamond"/>
                <a:cs typeface="Garamond"/>
                <a:sym typeface="Garamond"/>
              </a:defRPr>
            </a:lvl1pPr>
            <a:lvl2pPr indent="0" lvl="1" marL="0" marR="0" rtl="0" algn="r">
              <a:spcBef>
                <a:spcPts val="0"/>
              </a:spcBef>
              <a:spcAft>
                <a:spcPts val="0"/>
              </a:spcAft>
              <a:buNone/>
              <a:defRPr sz="1200">
                <a:solidFill>
                  <a:srgbClr val="888888"/>
                </a:solidFill>
                <a:latin typeface="Garamond"/>
                <a:ea typeface="Garamond"/>
                <a:cs typeface="Garamond"/>
                <a:sym typeface="Garamond"/>
              </a:defRPr>
            </a:lvl2pPr>
            <a:lvl3pPr indent="0" lvl="2" marL="0" marR="0" rtl="0" algn="r">
              <a:spcBef>
                <a:spcPts val="0"/>
              </a:spcBef>
              <a:spcAft>
                <a:spcPts val="0"/>
              </a:spcAft>
              <a:buNone/>
              <a:defRPr sz="1200">
                <a:solidFill>
                  <a:srgbClr val="888888"/>
                </a:solidFill>
                <a:latin typeface="Garamond"/>
                <a:ea typeface="Garamond"/>
                <a:cs typeface="Garamond"/>
                <a:sym typeface="Garamond"/>
              </a:defRPr>
            </a:lvl3pPr>
            <a:lvl4pPr indent="0" lvl="3" marL="0" marR="0" rtl="0" algn="r">
              <a:spcBef>
                <a:spcPts val="0"/>
              </a:spcBef>
              <a:spcAft>
                <a:spcPts val="0"/>
              </a:spcAft>
              <a:buNone/>
              <a:defRPr sz="1200">
                <a:solidFill>
                  <a:srgbClr val="888888"/>
                </a:solidFill>
                <a:latin typeface="Garamond"/>
                <a:ea typeface="Garamond"/>
                <a:cs typeface="Garamond"/>
                <a:sym typeface="Garamond"/>
              </a:defRPr>
            </a:lvl4pPr>
            <a:lvl5pPr indent="0" lvl="4" marL="0" marR="0" rtl="0" algn="r">
              <a:spcBef>
                <a:spcPts val="0"/>
              </a:spcBef>
              <a:spcAft>
                <a:spcPts val="0"/>
              </a:spcAft>
              <a:buNone/>
              <a:defRPr sz="1200">
                <a:solidFill>
                  <a:srgbClr val="888888"/>
                </a:solidFill>
                <a:latin typeface="Garamond"/>
                <a:ea typeface="Garamond"/>
                <a:cs typeface="Garamond"/>
                <a:sym typeface="Garamond"/>
              </a:defRPr>
            </a:lvl5pPr>
            <a:lvl6pPr indent="0" lvl="5" marL="0" marR="0" rtl="0" algn="r">
              <a:spcBef>
                <a:spcPts val="0"/>
              </a:spcBef>
              <a:spcAft>
                <a:spcPts val="0"/>
              </a:spcAft>
              <a:buNone/>
              <a:defRPr sz="1200">
                <a:solidFill>
                  <a:srgbClr val="888888"/>
                </a:solidFill>
                <a:latin typeface="Garamond"/>
                <a:ea typeface="Garamond"/>
                <a:cs typeface="Garamond"/>
                <a:sym typeface="Garamond"/>
              </a:defRPr>
            </a:lvl6pPr>
            <a:lvl7pPr indent="0" lvl="6" marL="0" marR="0" rtl="0" algn="r">
              <a:spcBef>
                <a:spcPts val="0"/>
              </a:spcBef>
              <a:spcAft>
                <a:spcPts val="0"/>
              </a:spcAft>
              <a:buNone/>
              <a:defRPr sz="1200">
                <a:solidFill>
                  <a:srgbClr val="888888"/>
                </a:solidFill>
                <a:latin typeface="Garamond"/>
                <a:ea typeface="Garamond"/>
                <a:cs typeface="Garamond"/>
                <a:sym typeface="Garamond"/>
              </a:defRPr>
            </a:lvl7pPr>
            <a:lvl8pPr indent="0" lvl="7" marL="0" marR="0" rtl="0" algn="r">
              <a:spcBef>
                <a:spcPts val="0"/>
              </a:spcBef>
              <a:spcAft>
                <a:spcPts val="0"/>
              </a:spcAft>
              <a:buNone/>
              <a:defRPr sz="1200">
                <a:solidFill>
                  <a:srgbClr val="888888"/>
                </a:solidFill>
                <a:latin typeface="Garamond"/>
                <a:ea typeface="Garamond"/>
                <a:cs typeface="Garamond"/>
                <a:sym typeface="Garamond"/>
              </a:defRPr>
            </a:lvl8pPr>
            <a:lvl9pPr indent="0" lvl="8" marL="0" marR="0" rtl="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2" name="Shape 572"/>
        <p:cNvGrpSpPr/>
        <p:nvPr/>
      </p:nvGrpSpPr>
      <p:grpSpPr>
        <a:xfrm>
          <a:off x="0" y="0"/>
          <a:ext cx="0" cy="0"/>
          <a:chOff x="0" y="0"/>
          <a:chExt cx="0" cy="0"/>
        </a:xfrm>
      </p:grpSpPr>
      <p:sp>
        <p:nvSpPr>
          <p:cNvPr id="573" name="Google Shape;573;p8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74" name="Google Shape;574;p8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5" name="Google Shape;575;p8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76" name="Google Shape;576;p8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77" name="Google Shape;577;p8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Garamond"/>
                <a:ea typeface="Garamond"/>
                <a:cs typeface="Garamond"/>
                <a:sym typeface="Garamond"/>
              </a:defRPr>
            </a:lvl1pPr>
            <a:lvl2pPr indent="0" lvl="1" marL="0" marR="0" rtl="0" algn="r">
              <a:spcBef>
                <a:spcPts val="0"/>
              </a:spcBef>
              <a:spcAft>
                <a:spcPts val="0"/>
              </a:spcAft>
              <a:buNone/>
              <a:defRPr sz="1200">
                <a:solidFill>
                  <a:srgbClr val="888888"/>
                </a:solidFill>
                <a:latin typeface="Garamond"/>
                <a:ea typeface="Garamond"/>
                <a:cs typeface="Garamond"/>
                <a:sym typeface="Garamond"/>
              </a:defRPr>
            </a:lvl2pPr>
            <a:lvl3pPr indent="0" lvl="2" marL="0" marR="0" rtl="0" algn="r">
              <a:spcBef>
                <a:spcPts val="0"/>
              </a:spcBef>
              <a:spcAft>
                <a:spcPts val="0"/>
              </a:spcAft>
              <a:buNone/>
              <a:defRPr sz="1200">
                <a:solidFill>
                  <a:srgbClr val="888888"/>
                </a:solidFill>
                <a:latin typeface="Garamond"/>
                <a:ea typeface="Garamond"/>
                <a:cs typeface="Garamond"/>
                <a:sym typeface="Garamond"/>
              </a:defRPr>
            </a:lvl3pPr>
            <a:lvl4pPr indent="0" lvl="3" marL="0" marR="0" rtl="0" algn="r">
              <a:spcBef>
                <a:spcPts val="0"/>
              </a:spcBef>
              <a:spcAft>
                <a:spcPts val="0"/>
              </a:spcAft>
              <a:buNone/>
              <a:defRPr sz="1200">
                <a:solidFill>
                  <a:srgbClr val="888888"/>
                </a:solidFill>
                <a:latin typeface="Garamond"/>
                <a:ea typeface="Garamond"/>
                <a:cs typeface="Garamond"/>
                <a:sym typeface="Garamond"/>
              </a:defRPr>
            </a:lvl4pPr>
            <a:lvl5pPr indent="0" lvl="4" marL="0" marR="0" rtl="0" algn="r">
              <a:spcBef>
                <a:spcPts val="0"/>
              </a:spcBef>
              <a:spcAft>
                <a:spcPts val="0"/>
              </a:spcAft>
              <a:buNone/>
              <a:defRPr sz="1200">
                <a:solidFill>
                  <a:srgbClr val="888888"/>
                </a:solidFill>
                <a:latin typeface="Garamond"/>
                <a:ea typeface="Garamond"/>
                <a:cs typeface="Garamond"/>
                <a:sym typeface="Garamond"/>
              </a:defRPr>
            </a:lvl5pPr>
            <a:lvl6pPr indent="0" lvl="5" marL="0" marR="0" rtl="0" algn="r">
              <a:spcBef>
                <a:spcPts val="0"/>
              </a:spcBef>
              <a:spcAft>
                <a:spcPts val="0"/>
              </a:spcAft>
              <a:buNone/>
              <a:defRPr sz="1200">
                <a:solidFill>
                  <a:srgbClr val="888888"/>
                </a:solidFill>
                <a:latin typeface="Garamond"/>
                <a:ea typeface="Garamond"/>
                <a:cs typeface="Garamond"/>
                <a:sym typeface="Garamond"/>
              </a:defRPr>
            </a:lvl6pPr>
            <a:lvl7pPr indent="0" lvl="6" marL="0" marR="0" rtl="0" algn="r">
              <a:spcBef>
                <a:spcPts val="0"/>
              </a:spcBef>
              <a:spcAft>
                <a:spcPts val="0"/>
              </a:spcAft>
              <a:buNone/>
              <a:defRPr sz="1200">
                <a:solidFill>
                  <a:srgbClr val="888888"/>
                </a:solidFill>
                <a:latin typeface="Garamond"/>
                <a:ea typeface="Garamond"/>
                <a:cs typeface="Garamond"/>
                <a:sym typeface="Garamond"/>
              </a:defRPr>
            </a:lvl7pPr>
            <a:lvl8pPr indent="0" lvl="7" marL="0" marR="0" rtl="0" algn="r">
              <a:spcBef>
                <a:spcPts val="0"/>
              </a:spcBef>
              <a:spcAft>
                <a:spcPts val="0"/>
              </a:spcAft>
              <a:buNone/>
              <a:defRPr sz="1200">
                <a:solidFill>
                  <a:srgbClr val="888888"/>
                </a:solidFill>
                <a:latin typeface="Garamond"/>
                <a:ea typeface="Garamond"/>
                <a:cs typeface="Garamond"/>
                <a:sym typeface="Garamond"/>
              </a:defRPr>
            </a:lvl8pPr>
            <a:lvl9pPr indent="0" lvl="8" marL="0" marR="0" rtl="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47" name="Shape 647"/>
        <p:cNvGrpSpPr/>
        <p:nvPr/>
      </p:nvGrpSpPr>
      <p:grpSpPr>
        <a:xfrm>
          <a:off x="0" y="0"/>
          <a:ext cx="0" cy="0"/>
          <a:chOff x="0" y="0"/>
          <a:chExt cx="0" cy="0"/>
        </a:xfrm>
      </p:grpSpPr>
      <p:sp>
        <p:nvSpPr>
          <p:cNvPr id="648" name="Google Shape;648;p9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649" name="Google Shape;649;p9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9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651" name="Google Shape;651;p9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652" name="Google Shape;652;p9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Garamond"/>
                <a:ea typeface="Garamond"/>
                <a:cs typeface="Garamond"/>
                <a:sym typeface="Garamond"/>
              </a:defRPr>
            </a:lvl1pPr>
            <a:lvl2pPr indent="0" lvl="1" marL="0" marR="0" rtl="0" algn="r">
              <a:spcBef>
                <a:spcPts val="0"/>
              </a:spcBef>
              <a:spcAft>
                <a:spcPts val="0"/>
              </a:spcAft>
              <a:buNone/>
              <a:defRPr sz="1200">
                <a:solidFill>
                  <a:srgbClr val="888888"/>
                </a:solidFill>
                <a:latin typeface="Garamond"/>
                <a:ea typeface="Garamond"/>
                <a:cs typeface="Garamond"/>
                <a:sym typeface="Garamond"/>
              </a:defRPr>
            </a:lvl2pPr>
            <a:lvl3pPr indent="0" lvl="2" marL="0" marR="0" rtl="0" algn="r">
              <a:spcBef>
                <a:spcPts val="0"/>
              </a:spcBef>
              <a:spcAft>
                <a:spcPts val="0"/>
              </a:spcAft>
              <a:buNone/>
              <a:defRPr sz="1200">
                <a:solidFill>
                  <a:srgbClr val="888888"/>
                </a:solidFill>
                <a:latin typeface="Garamond"/>
                <a:ea typeface="Garamond"/>
                <a:cs typeface="Garamond"/>
                <a:sym typeface="Garamond"/>
              </a:defRPr>
            </a:lvl3pPr>
            <a:lvl4pPr indent="0" lvl="3" marL="0" marR="0" rtl="0" algn="r">
              <a:spcBef>
                <a:spcPts val="0"/>
              </a:spcBef>
              <a:spcAft>
                <a:spcPts val="0"/>
              </a:spcAft>
              <a:buNone/>
              <a:defRPr sz="1200">
                <a:solidFill>
                  <a:srgbClr val="888888"/>
                </a:solidFill>
                <a:latin typeface="Garamond"/>
                <a:ea typeface="Garamond"/>
                <a:cs typeface="Garamond"/>
                <a:sym typeface="Garamond"/>
              </a:defRPr>
            </a:lvl4pPr>
            <a:lvl5pPr indent="0" lvl="4" marL="0" marR="0" rtl="0" algn="r">
              <a:spcBef>
                <a:spcPts val="0"/>
              </a:spcBef>
              <a:spcAft>
                <a:spcPts val="0"/>
              </a:spcAft>
              <a:buNone/>
              <a:defRPr sz="1200">
                <a:solidFill>
                  <a:srgbClr val="888888"/>
                </a:solidFill>
                <a:latin typeface="Garamond"/>
                <a:ea typeface="Garamond"/>
                <a:cs typeface="Garamond"/>
                <a:sym typeface="Garamond"/>
              </a:defRPr>
            </a:lvl5pPr>
            <a:lvl6pPr indent="0" lvl="5" marL="0" marR="0" rtl="0" algn="r">
              <a:spcBef>
                <a:spcPts val="0"/>
              </a:spcBef>
              <a:spcAft>
                <a:spcPts val="0"/>
              </a:spcAft>
              <a:buNone/>
              <a:defRPr sz="1200">
                <a:solidFill>
                  <a:srgbClr val="888888"/>
                </a:solidFill>
                <a:latin typeface="Garamond"/>
                <a:ea typeface="Garamond"/>
                <a:cs typeface="Garamond"/>
                <a:sym typeface="Garamond"/>
              </a:defRPr>
            </a:lvl6pPr>
            <a:lvl7pPr indent="0" lvl="6" marL="0" marR="0" rtl="0" algn="r">
              <a:spcBef>
                <a:spcPts val="0"/>
              </a:spcBef>
              <a:spcAft>
                <a:spcPts val="0"/>
              </a:spcAft>
              <a:buNone/>
              <a:defRPr sz="1200">
                <a:solidFill>
                  <a:srgbClr val="888888"/>
                </a:solidFill>
                <a:latin typeface="Garamond"/>
                <a:ea typeface="Garamond"/>
                <a:cs typeface="Garamond"/>
                <a:sym typeface="Garamond"/>
              </a:defRPr>
            </a:lvl7pPr>
            <a:lvl8pPr indent="0" lvl="7" marL="0" marR="0" rtl="0" algn="r">
              <a:spcBef>
                <a:spcPts val="0"/>
              </a:spcBef>
              <a:spcAft>
                <a:spcPts val="0"/>
              </a:spcAft>
              <a:buNone/>
              <a:defRPr sz="1200">
                <a:solidFill>
                  <a:srgbClr val="888888"/>
                </a:solidFill>
                <a:latin typeface="Garamond"/>
                <a:ea typeface="Garamond"/>
                <a:cs typeface="Garamond"/>
                <a:sym typeface="Garamond"/>
              </a:defRPr>
            </a:lvl8pPr>
            <a:lvl9pPr indent="0" lvl="8" marL="0" marR="0" rtl="0" algn="r">
              <a:spcBef>
                <a:spcPts val="0"/>
              </a:spcBef>
              <a:spcAft>
                <a:spcPts val="0"/>
              </a:spcAft>
              <a:buNone/>
              <a:defRPr sz="1200">
                <a:solidFill>
                  <a:srgbClr val="888888"/>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0.xml"/><Relationship Id="rId3" Type="http://schemas.openxmlformats.org/officeDocument/2006/relationships/image" Target="../media/image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2.xml"/><Relationship Id="rId3" Type="http://schemas.openxmlformats.org/officeDocument/2006/relationships/image" Target="../media/image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基督徒怎样面对今生的死亡？</a:t>
            </a:r>
            <a:endParaRPr/>
          </a:p>
          <a:p>
            <a:pPr indent="-457200" lvl="0" marL="457200" rtl="0" algn="l">
              <a:lnSpc>
                <a:spcPct val="112000"/>
              </a:lnSpc>
              <a:spcBef>
                <a:spcPts val="1000"/>
              </a:spcBef>
              <a:spcAft>
                <a:spcPts val="0"/>
              </a:spcAft>
              <a:buClr>
                <a:schemeClr val="lt1"/>
              </a:buClr>
              <a:buSzPts val="3200"/>
              <a:buFont typeface="Arial"/>
              <a:buChar char="•"/>
            </a:pPr>
            <a:r>
              <a:rPr b="1" lang="en-US" sz="3200">
                <a:solidFill>
                  <a:schemeClr val="lt1"/>
                </a:solidFill>
              </a:rPr>
              <a:t>	基督徒依然不能避免今生的死亡（以下简称为“死亡”）</a:t>
            </a:r>
            <a:r>
              <a:rPr b="1" lang="en-US">
                <a:solidFill>
                  <a:schemeClr val="lt1"/>
                </a:solidFill>
                <a:latin typeface="Microsoft Yahei"/>
                <a:ea typeface="Microsoft Yahei"/>
                <a:cs typeface="Microsoft Yahei"/>
                <a:sym typeface="Microsoft Yahei"/>
              </a:rPr>
              <a:t>【彼后</a:t>
            </a:r>
            <a:r>
              <a:rPr b="1" lang="en-US">
                <a:solidFill>
                  <a:schemeClr val="lt1"/>
                </a:solidFill>
              </a:rPr>
              <a:t>33:10-13】</a:t>
            </a:r>
            <a:endParaRPr b="1">
              <a:solidFill>
                <a:schemeClr val="lt1"/>
              </a:solidFill>
            </a:endParaRPr>
          </a:p>
          <a:p>
            <a:pPr indent="-457200" lvl="0" marL="457200" rtl="0" algn="l">
              <a:lnSpc>
                <a:spcPct val="112000"/>
              </a:lnSpc>
              <a:spcBef>
                <a:spcPts val="1000"/>
              </a:spcBef>
              <a:spcAft>
                <a:spcPts val="0"/>
              </a:spcAft>
              <a:buClr>
                <a:schemeClr val="lt1"/>
              </a:buClr>
              <a:buSzPts val="3200"/>
              <a:buFont typeface="Arial"/>
              <a:buChar char="•"/>
            </a:pPr>
            <a:r>
              <a:rPr b="1" lang="en-US" sz="3200">
                <a:solidFill>
                  <a:schemeClr val="lt1"/>
                </a:solidFill>
              </a:rPr>
              <a:t>	基督徒的成圣与死亡 </a:t>
            </a:r>
            <a:endParaRPr b="1" sz="3200">
              <a:solidFill>
                <a:schemeClr val="lt1"/>
              </a:solidFill>
            </a:endParaRPr>
          </a:p>
          <a:p>
            <a:pPr indent="0" lvl="0" marL="0" rtl="0" algn="l">
              <a:lnSpc>
                <a:spcPct val="112000"/>
              </a:lnSpc>
              <a:spcBef>
                <a:spcPts val="1000"/>
              </a:spcBef>
              <a:spcAft>
                <a:spcPts val="0"/>
              </a:spcAft>
              <a:buClr>
                <a:schemeClr val="lt1"/>
              </a:buClr>
              <a:buSzPts val="2400"/>
              <a:buNone/>
            </a:pPr>
            <a:r>
              <a:rPr b="1" lang="en-US">
                <a:solidFill>
                  <a:schemeClr val="lt1"/>
                </a:solidFill>
              </a:rPr>
              <a:t>         【</a:t>
            </a:r>
            <a:r>
              <a:rPr b="1" lang="en-US">
                <a:solidFill>
                  <a:schemeClr val="lt1"/>
                </a:solidFill>
                <a:latin typeface="Microsoft Yahei"/>
                <a:ea typeface="Microsoft Yahei"/>
                <a:cs typeface="Microsoft Yahei"/>
                <a:sym typeface="Microsoft Yahei"/>
              </a:rPr>
              <a:t>启</a:t>
            </a:r>
            <a:r>
              <a:rPr b="1" lang="en-US">
                <a:solidFill>
                  <a:schemeClr val="lt1"/>
                </a:solidFill>
              </a:rPr>
              <a:t> 2:10c】【</a:t>
            </a:r>
            <a:r>
              <a:rPr b="1" lang="en-US">
                <a:solidFill>
                  <a:schemeClr val="lt1"/>
                </a:solidFill>
                <a:latin typeface="Microsoft Yahei"/>
                <a:ea typeface="Microsoft Yahei"/>
                <a:cs typeface="Microsoft Yahei"/>
                <a:sym typeface="Microsoft Yahei"/>
              </a:rPr>
              <a:t>罗</a:t>
            </a:r>
            <a:r>
              <a:rPr b="1" lang="en-US">
                <a:solidFill>
                  <a:schemeClr val="lt1"/>
                </a:solidFill>
              </a:rPr>
              <a:t> 8:28】【</a:t>
            </a:r>
            <a:r>
              <a:rPr b="1" lang="en-US">
                <a:solidFill>
                  <a:schemeClr val="lt1"/>
                </a:solidFill>
                <a:latin typeface="Microsoft Yahei"/>
                <a:ea typeface="Microsoft Yahei"/>
                <a:cs typeface="Microsoft Yahei"/>
                <a:sym typeface="Microsoft Yahei"/>
              </a:rPr>
              <a:t>腓</a:t>
            </a:r>
            <a:r>
              <a:rPr b="1" lang="en-US">
                <a:solidFill>
                  <a:schemeClr val="lt1"/>
                </a:solidFill>
              </a:rPr>
              <a:t> 3:10】【</a:t>
            </a:r>
            <a:r>
              <a:rPr b="1" lang="en-US">
                <a:solidFill>
                  <a:schemeClr val="lt1"/>
                </a:solidFill>
                <a:latin typeface="Microsoft Yahei"/>
                <a:ea typeface="Microsoft Yahei"/>
                <a:cs typeface="Microsoft Yahei"/>
                <a:sym typeface="Microsoft Yahei"/>
              </a:rPr>
              <a:t>林前</a:t>
            </a:r>
            <a:r>
              <a:rPr b="1" lang="en-US">
                <a:solidFill>
                  <a:schemeClr val="lt1"/>
                </a:solidFill>
              </a:rPr>
              <a:t> 15:25-26】</a:t>
            </a:r>
            <a:endParaRPr b="1">
              <a:solidFill>
                <a:schemeClr val="lt1"/>
              </a:solidFill>
            </a:endParaRPr>
          </a:p>
          <a:p>
            <a:pPr indent="-457200" lvl="0" marL="457200" rtl="0" algn="l">
              <a:lnSpc>
                <a:spcPct val="112000"/>
              </a:lnSpc>
              <a:spcBef>
                <a:spcPts val="1000"/>
              </a:spcBef>
              <a:spcAft>
                <a:spcPts val="0"/>
              </a:spcAft>
              <a:buClr>
                <a:schemeClr val="lt1"/>
              </a:buClr>
              <a:buSzPts val="3200"/>
              <a:buFont typeface="Arial"/>
              <a:buChar char="•"/>
            </a:pPr>
            <a:r>
              <a:rPr b="1" lang="en-US" sz="3200">
                <a:solidFill>
                  <a:schemeClr val="lt1"/>
                </a:solidFill>
              </a:rPr>
              <a:t>	基督徒顺服神比保全自己地上的生命更重要</a:t>
            </a:r>
            <a:endParaRPr b="1" sz="3200">
              <a:solidFill>
                <a:schemeClr val="lt1"/>
              </a:solidFill>
            </a:endParaRPr>
          </a:p>
          <a:p>
            <a:pPr indent="0" lvl="0" marL="0" rtl="0" algn="l">
              <a:lnSpc>
                <a:spcPct val="112000"/>
              </a:lnSpc>
              <a:spcBef>
                <a:spcPts val="1000"/>
              </a:spcBef>
              <a:spcAft>
                <a:spcPts val="0"/>
              </a:spcAft>
              <a:buClr>
                <a:schemeClr val="lt1"/>
              </a:buClr>
              <a:buSzPts val="2400"/>
              <a:buNone/>
            </a:pPr>
            <a:r>
              <a:rPr b="1" lang="en-US">
                <a:solidFill>
                  <a:schemeClr val="lt1"/>
                </a:solidFill>
              </a:rPr>
              <a:t>         【</a:t>
            </a:r>
            <a:r>
              <a:rPr b="1" lang="en-US">
                <a:solidFill>
                  <a:schemeClr val="lt1"/>
                </a:solidFill>
                <a:latin typeface="Microsoft Yahei"/>
                <a:ea typeface="Microsoft Yahei"/>
                <a:cs typeface="Microsoft Yahei"/>
                <a:sym typeface="Microsoft Yahei"/>
              </a:rPr>
              <a:t>启</a:t>
            </a:r>
            <a:r>
              <a:rPr b="1" lang="en-US">
                <a:solidFill>
                  <a:schemeClr val="lt1"/>
                </a:solidFill>
              </a:rPr>
              <a:t>12</a:t>
            </a:r>
            <a:r>
              <a:rPr b="1" lang="en-US">
                <a:solidFill>
                  <a:schemeClr val="lt1"/>
                </a:solidFill>
                <a:latin typeface="Microsoft Yahei"/>
                <a:ea typeface="Microsoft Yahei"/>
                <a:cs typeface="Microsoft Yahei"/>
                <a:sym typeface="Microsoft Yahei"/>
              </a:rPr>
              <a:t>：</a:t>
            </a:r>
            <a:r>
              <a:rPr b="1" lang="en-US">
                <a:solidFill>
                  <a:schemeClr val="lt1"/>
                </a:solidFill>
              </a:rPr>
              <a:t>11】</a:t>
            </a:r>
            <a:endParaRPr b="1">
              <a:solidFill>
                <a:schemeClr val="lt1"/>
              </a:solidFill>
            </a:endParaRPr>
          </a:p>
          <a:p>
            <a:pPr indent="-457200" lvl="0" marL="457200" rtl="0" algn="l">
              <a:lnSpc>
                <a:spcPct val="112000"/>
              </a:lnSpc>
              <a:spcBef>
                <a:spcPts val="1000"/>
              </a:spcBef>
              <a:spcAft>
                <a:spcPts val="0"/>
              </a:spcAft>
              <a:buClr>
                <a:schemeClr val="lt1"/>
              </a:buClr>
              <a:buSzPts val="3200"/>
              <a:buFont typeface="Arial"/>
              <a:buChar char="•"/>
            </a:pPr>
            <a:r>
              <a:rPr b="1" lang="en-US" sz="3200">
                <a:solidFill>
                  <a:schemeClr val="lt1"/>
                </a:solidFill>
              </a:rPr>
              <a:t>	基督徒面对自己的死亡</a:t>
            </a:r>
            <a:endParaRPr/>
          </a:p>
          <a:p>
            <a:pPr indent="-457200" lvl="0" marL="457200" rtl="0" algn="l">
              <a:lnSpc>
                <a:spcPct val="112000"/>
              </a:lnSpc>
              <a:spcBef>
                <a:spcPts val="1000"/>
              </a:spcBef>
              <a:spcAft>
                <a:spcPts val="0"/>
              </a:spcAft>
              <a:buClr>
                <a:schemeClr val="lt1"/>
              </a:buClr>
              <a:buSzPts val="3200"/>
              <a:buFont typeface="Arial"/>
              <a:buChar char="•"/>
            </a:pPr>
            <a:r>
              <a:rPr b="1" lang="en-US" sz="3200">
                <a:solidFill>
                  <a:schemeClr val="lt1"/>
                </a:solidFill>
              </a:rPr>
              <a:t>	基督徒面对信主的基督徒亲友的死亡</a:t>
            </a:r>
            <a:endParaRPr/>
          </a:p>
          <a:p>
            <a:pPr indent="-457200" lvl="0" marL="457200" rtl="0" algn="l">
              <a:lnSpc>
                <a:spcPct val="112000"/>
              </a:lnSpc>
              <a:spcBef>
                <a:spcPts val="1000"/>
              </a:spcBef>
              <a:spcAft>
                <a:spcPts val="0"/>
              </a:spcAft>
              <a:buClr>
                <a:schemeClr val="lt1"/>
              </a:buClr>
              <a:buSzPts val="3200"/>
              <a:buFont typeface="Arial"/>
              <a:buChar char="•"/>
            </a:pPr>
            <a:r>
              <a:rPr b="1" lang="en-US" sz="3200">
                <a:solidFill>
                  <a:schemeClr val="lt1"/>
                </a:solidFill>
              </a:rPr>
              <a:t>	基督徒面对不信之人的死亡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82" name="Shape 782"/>
        <p:cNvGrpSpPr/>
        <p:nvPr/>
      </p:nvGrpSpPr>
      <p:grpSpPr>
        <a:xfrm>
          <a:off x="0" y="0"/>
          <a:ext cx="0" cy="0"/>
          <a:chOff x="0" y="0"/>
          <a:chExt cx="0" cy="0"/>
        </a:xfrm>
      </p:grpSpPr>
      <p:sp>
        <p:nvSpPr>
          <p:cNvPr id="783" name="Google Shape;783;p10"/>
          <p:cNvSpPr txBox="1"/>
          <p:nvPr/>
        </p:nvSpPr>
        <p:spPr>
          <a:xfrm>
            <a:off x="0" y="152400"/>
            <a:ext cx="9144000" cy="36071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這是天父世界，我們側耳靜聽，</a:t>
            </a:r>
            <a:br>
              <a:rPr b="1" i="0" lang="en-US" sz="3600" u="none" cap="none" strike="noStrike">
                <a:solidFill>
                  <a:srgbClr val="002060"/>
                </a:solidFill>
                <a:latin typeface="KaiTi"/>
                <a:ea typeface="KaiTi"/>
                <a:cs typeface="KaiTi"/>
                <a:sym typeface="KaiTi"/>
              </a:rPr>
            </a:br>
            <a:r>
              <a:rPr b="1" i="0" lang="en-US" sz="3600" u="none" cap="none" strike="noStrike">
                <a:solidFill>
                  <a:srgbClr val="002060"/>
                </a:solidFill>
                <a:latin typeface="KaiTi"/>
                <a:ea typeface="KaiTi"/>
                <a:cs typeface="KaiTi"/>
                <a:sym typeface="KaiTi"/>
              </a:rPr>
              <a:t>宇宙唱歌，四圍響應，星辰作樂同聲。</a:t>
            </a:r>
            <a:br>
              <a:rPr b="1" i="0" lang="en-US" sz="3600" u="none" cap="none" strike="noStrike">
                <a:solidFill>
                  <a:srgbClr val="002060"/>
                </a:solidFill>
                <a:latin typeface="KaiTi"/>
                <a:ea typeface="KaiTi"/>
                <a:cs typeface="KaiTi"/>
                <a:sym typeface="KaiTi"/>
              </a:rPr>
            </a:br>
            <a:r>
              <a:rPr b="0" i="0" lang="en-US" sz="3400" u="none" cap="none" strike="noStrike">
                <a:solidFill>
                  <a:srgbClr val="00004C"/>
                </a:solidFill>
                <a:latin typeface="Times New Roman"/>
                <a:ea typeface="Times New Roman"/>
                <a:cs typeface="Times New Roman"/>
                <a:sym typeface="Times New Roman"/>
              </a:rPr>
              <a:t>This is my Father's world,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and to my listening ears</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All nature sings, and round me rings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the music of the spheres.</a:t>
            </a:r>
            <a:endParaRPr/>
          </a:p>
        </p:txBody>
      </p:sp>
      <p:sp>
        <p:nvSpPr>
          <p:cNvPr id="784" name="Google Shape;784;p10"/>
          <p:cNvSpPr txBox="1"/>
          <p:nvPr/>
        </p:nvSpPr>
        <p:spPr>
          <a:xfrm>
            <a:off x="76200" y="6227618"/>
            <a:ext cx="9131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這是天父世界</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This is my Father's world</a:t>
            </a:r>
            <a:r>
              <a:rPr b="1" i="0" lang="en-US" sz="1800" u="none" cap="none" strike="noStrike">
                <a:solidFill>
                  <a:srgbClr val="C00000"/>
                </a:solidFill>
                <a:latin typeface="Arial"/>
                <a:ea typeface="Arial"/>
                <a:cs typeface="Arial"/>
                <a:sym typeface="Arial"/>
              </a:rPr>
              <a:t> </a:t>
            </a:r>
            <a:r>
              <a:rPr b="1" i="0" lang="en-US" sz="1600" u="none" cap="none" strike="noStrike">
                <a:solidFill>
                  <a:srgbClr val="C00000"/>
                </a:solidFill>
                <a:latin typeface="Arial"/>
                <a:ea typeface="Arial"/>
                <a:cs typeface="Arial"/>
                <a:sym typeface="Arial"/>
              </a:rPr>
              <a:t>1/6</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89" name="Shape 789"/>
        <p:cNvGrpSpPr/>
        <p:nvPr/>
      </p:nvGrpSpPr>
      <p:grpSpPr>
        <a:xfrm>
          <a:off x="0" y="0"/>
          <a:ext cx="0" cy="0"/>
          <a:chOff x="0" y="0"/>
          <a:chExt cx="0" cy="0"/>
        </a:xfrm>
      </p:grpSpPr>
      <p:sp>
        <p:nvSpPr>
          <p:cNvPr id="790" name="Google Shape;790;p11"/>
          <p:cNvSpPr txBox="1"/>
          <p:nvPr/>
        </p:nvSpPr>
        <p:spPr>
          <a:xfrm>
            <a:off x="0" y="152400"/>
            <a:ext cx="9144000" cy="37117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這是天父世界，我心滿有安寧，</a:t>
            </a:r>
            <a:br>
              <a:rPr b="1" i="0" lang="en-US" sz="3600" u="none" cap="none" strike="noStrike">
                <a:solidFill>
                  <a:srgbClr val="002060"/>
                </a:solidFill>
                <a:latin typeface="KaiTi"/>
                <a:ea typeface="KaiTi"/>
                <a:cs typeface="KaiTi"/>
                <a:sym typeface="KaiTi"/>
              </a:rPr>
            </a:br>
            <a:r>
              <a:rPr b="1" i="0" lang="en-US" sz="3600" u="none" cap="none" strike="noStrike">
                <a:solidFill>
                  <a:srgbClr val="002060"/>
                </a:solidFill>
                <a:latin typeface="KaiTi"/>
                <a:ea typeface="KaiTi"/>
                <a:cs typeface="KaiTi"/>
                <a:sym typeface="KaiTi"/>
              </a:rPr>
              <a:t>花草樹木，穹蒼碧海，述說天父奇能 </a:t>
            </a:r>
            <a:endParaRPr b="1" i="0" sz="2000" u="none" cap="none" strike="noStrike">
              <a:solidFill>
                <a:srgbClr val="002060"/>
              </a:solidFill>
              <a:latin typeface="KaiTi"/>
              <a:ea typeface="KaiTi"/>
              <a:cs typeface="KaiTi"/>
              <a:sym typeface="KaiTi"/>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This is my Father's world: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I rest me in the thought</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Of rocks and trees, of skies and seas;</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His hand the wonders wrought.</a:t>
            </a:r>
            <a:endParaRPr/>
          </a:p>
        </p:txBody>
      </p:sp>
      <p:sp>
        <p:nvSpPr>
          <p:cNvPr id="791" name="Google Shape;791;p11"/>
          <p:cNvSpPr txBox="1"/>
          <p:nvPr/>
        </p:nvSpPr>
        <p:spPr>
          <a:xfrm>
            <a:off x="76200" y="6227618"/>
            <a:ext cx="9131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這是天父世界</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This is my Father's world</a:t>
            </a:r>
            <a:r>
              <a:rPr b="1" i="0" lang="en-US" sz="1800" u="none" cap="none" strike="noStrike">
                <a:solidFill>
                  <a:srgbClr val="C00000"/>
                </a:solidFill>
                <a:latin typeface="Arial"/>
                <a:ea typeface="Arial"/>
                <a:cs typeface="Arial"/>
                <a:sym typeface="Arial"/>
              </a:rPr>
              <a:t> </a:t>
            </a:r>
            <a:r>
              <a:rPr b="1" i="0" lang="en-US" sz="1600" u="none" cap="none" strike="noStrike">
                <a:solidFill>
                  <a:srgbClr val="C00000"/>
                </a:solidFill>
                <a:latin typeface="Arial"/>
                <a:ea typeface="Arial"/>
                <a:cs typeface="Arial"/>
                <a:sym typeface="Arial"/>
              </a:rPr>
              <a:t>2/6</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796" name="Shape 796"/>
        <p:cNvGrpSpPr/>
        <p:nvPr/>
      </p:nvGrpSpPr>
      <p:grpSpPr>
        <a:xfrm>
          <a:off x="0" y="0"/>
          <a:ext cx="0" cy="0"/>
          <a:chOff x="0" y="0"/>
          <a:chExt cx="0" cy="0"/>
        </a:xfrm>
      </p:grpSpPr>
      <p:sp>
        <p:nvSpPr>
          <p:cNvPr id="797" name="Google Shape;797;p12"/>
          <p:cNvSpPr txBox="1"/>
          <p:nvPr/>
        </p:nvSpPr>
        <p:spPr>
          <a:xfrm>
            <a:off x="0" y="152400"/>
            <a:ext cx="9144000" cy="38225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這是天父世界，群鳥歡唱齊鳴，</a:t>
            </a:r>
            <a:endParaRPr/>
          </a:p>
          <a:p>
            <a:pPr indent="0" lvl="0" marL="0" marR="0" rtl="0" algn="ctr">
              <a:lnSpc>
                <a:spcPct val="100000"/>
              </a:lnSpc>
              <a:spcBef>
                <a:spcPts val="72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清晨明亮，百花美麗，證明創造精深。</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This is my Father's world,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the birds their carols raise,</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The morning light, the lily white,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declare their Maker's praise.</a:t>
            </a:r>
            <a:endParaRPr/>
          </a:p>
        </p:txBody>
      </p:sp>
      <p:sp>
        <p:nvSpPr>
          <p:cNvPr id="798" name="Google Shape;798;p12"/>
          <p:cNvSpPr txBox="1"/>
          <p:nvPr/>
        </p:nvSpPr>
        <p:spPr>
          <a:xfrm>
            <a:off x="76200" y="6227618"/>
            <a:ext cx="9131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這是天父世界</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This is my Father's world</a:t>
            </a:r>
            <a:r>
              <a:rPr b="1" i="0" lang="en-US" sz="1800" u="none" cap="none" strike="noStrike">
                <a:solidFill>
                  <a:srgbClr val="C00000"/>
                </a:solidFill>
                <a:latin typeface="Arial"/>
                <a:ea typeface="Arial"/>
                <a:cs typeface="Arial"/>
                <a:sym typeface="Arial"/>
              </a:rPr>
              <a:t> </a:t>
            </a:r>
            <a:r>
              <a:rPr b="1" i="0" lang="en-US" sz="1600" u="none" cap="none" strike="noStrike">
                <a:solidFill>
                  <a:srgbClr val="C00000"/>
                </a:solidFill>
                <a:latin typeface="Arial"/>
                <a:ea typeface="Arial"/>
                <a:cs typeface="Arial"/>
                <a:sym typeface="Arial"/>
              </a:rPr>
              <a:t>3/6</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03" name="Shape 803"/>
        <p:cNvGrpSpPr/>
        <p:nvPr/>
      </p:nvGrpSpPr>
      <p:grpSpPr>
        <a:xfrm>
          <a:off x="0" y="0"/>
          <a:ext cx="0" cy="0"/>
          <a:chOff x="0" y="0"/>
          <a:chExt cx="0" cy="0"/>
        </a:xfrm>
      </p:grpSpPr>
      <p:sp>
        <p:nvSpPr>
          <p:cNvPr id="804" name="Google Shape;804;p13"/>
          <p:cNvSpPr txBox="1"/>
          <p:nvPr/>
        </p:nvSpPr>
        <p:spPr>
          <a:xfrm>
            <a:off x="0" y="152400"/>
            <a:ext cx="9144000" cy="38225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這是天父世界，祂愛普及萬千，</a:t>
            </a:r>
            <a:endParaRPr/>
          </a:p>
          <a:p>
            <a:pPr indent="0" lvl="0" marL="0" marR="0" rtl="0" algn="ctr">
              <a:lnSpc>
                <a:spcPct val="100000"/>
              </a:lnSpc>
              <a:spcBef>
                <a:spcPts val="72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風吹草聲，知祂經過，隨處能聽祂言。</a:t>
            </a:r>
            <a:endParaRPr b="1" i="0" sz="2000" u="none" cap="none" strike="noStrike">
              <a:solidFill>
                <a:srgbClr val="002060"/>
              </a:solidFill>
              <a:latin typeface="KaiTi"/>
              <a:ea typeface="KaiTi"/>
              <a:cs typeface="KaiTi"/>
              <a:sym typeface="KaiTi"/>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This is my Father's world: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He shines in all that's fair;</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In the rustling grass I hear Him pass;</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He speaks to me everywhere.</a:t>
            </a:r>
            <a:endParaRPr/>
          </a:p>
        </p:txBody>
      </p:sp>
      <p:sp>
        <p:nvSpPr>
          <p:cNvPr id="805" name="Google Shape;805;p13"/>
          <p:cNvSpPr txBox="1"/>
          <p:nvPr/>
        </p:nvSpPr>
        <p:spPr>
          <a:xfrm>
            <a:off x="76200" y="6227618"/>
            <a:ext cx="9131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這是天父世界</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This is my Father's world</a:t>
            </a:r>
            <a:r>
              <a:rPr b="1" i="0" lang="en-US" sz="1800" u="none" cap="none" strike="noStrike">
                <a:solidFill>
                  <a:srgbClr val="C00000"/>
                </a:solidFill>
                <a:latin typeface="Arial"/>
                <a:ea typeface="Arial"/>
                <a:cs typeface="Arial"/>
                <a:sym typeface="Arial"/>
              </a:rPr>
              <a:t> </a:t>
            </a:r>
            <a:r>
              <a:rPr b="1" i="0" lang="en-US" sz="1600" u="none" cap="none" strike="noStrike">
                <a:solidFill>
                  <a:srgbClr val="C00000"/>
                </a:solidFill>
                <a:latin typeface="Arial"/>
                <a:ea typeface="Arial"/>
                <a:cs typeface="Arial"/>
                <a:sym typeface="Arial"/>
              </a:rPr>
              <a:t>4/6</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10" name="Shape 810"/>
        <p:cNvGrpSpPr/>
        <p:nvPr/>
      </p:nvGrpSpPr>
      <p:grpSpPr>
        <a:xfrm>
          <a:off x="0" y="0"/>
          <a:ext cx="0" cy="0"/>
          <a:chOff x="0" y="0"/>
          <a:chExt cx="0" cy="0"/>
        </a:xfrm>
      </p:grpSpPr>
      <p:sp>
        <p:nvSpPr>
          <p:cNvPr id="811" name="Google Shape;811;p14"/>
          <p:cNvSpPr txBox="1"/>
          <p:nvPr/>
        </p:nvSpPr>
        <p:spPr>
          <a:xfrm>
            <a:off x="0" y="152400"/>
            <a:ext cx="9144000" cy="38225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這是天父世界，叫我不可遺忘，</a:t>
            </a:r>
            <a:endParaRPr/>
          </a:p>
          <a:p>
            <a:pPr indent="0" lvl="0" marL="0" marR="0" rtl="0" algn="ctr">
              <a:lnSpc>
                <a:spcPct val="100000"/>
              </a:lnSpc>
              <a:spcBef>
                <a:spcPts val="72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黑暗勢力雖然猖狂，天父卻仍作王。</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This is my Father's world.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O let me ne'er forget</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That though the wrong seems oft so strong,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God is the ruler yet.</a:t>
            </a:r>
            <a:endParaRPr/>
          </a:p>
        </p:txBody>
      </p:sp>
      <p:sp>
        <p:nvSpPr>
          <p:cNvPr id="812" name="Google Shape;812;p14"/>
          <p:cNvSpPr txBox="1"/>
          <p:nvPr/>
        </p:nvSpPr>
        <p:spPr>
          <a:xfrm>
            <a:off x="76200" y="6227618"/>
            <a:ext cx="9131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這是天父世界</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This is my Father's world</a:t>
            </a:r>
            <a:r>
              <a:rPr b="1" i="0" lang="en-US" sz="1800" u="none" cap="none" strike="noStrike">
                <a:solidFill>
                  <a:srgbClr val="C00000"/>
                </a:solidFill>
                <a:latin typeface="Arial"/>
                <a:ea typeface="Arial"/>
                <a:cs typeface="Arial"/>
                <a:sym typeface="Arial"/>
              </a:rPr>
              <a:t> </a:t>
            </a:r>
            <a:r>
              <a:rPr b="1" i="0" lang="en-US" sz="1600" u="none" cap="none" strike="noStrike">
                <a:solidFill>
                  <a:srgbClr val="C00000"/>
                </a:solidFill>
                <a:latin typeface="Arial"/>
                <a:ea typeface="Arial"/>
                <a:cs typeface="Arial"/>
                <a:sym typeface="Arial"/>
              </a:rPr>
              <a:t>5/6</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17" name="Shape 817"/>
        <p:cNvGrpSpPr/>
        <p:nvPr/>
      </p:nvGrpSpPr>
      <p:grpSpPr>
        <a:xfrm>
          <a:off x="0" y="0"/>
          <a:ext cx="0" cy="0"/>
          <a:chOff x="0" y="0"/>
          <a:chExt cx="0" cy="0"/>
        </a:xfrm>
      </p:grpSpPr>
      <p:sp>
        <p:nvSpPr>
          <p:cNvPr id="818" name="Google Shape;818;p15"/>
          <p:cNvSpPr txBox="1"/>
          <p:nvPr/>
        </p:nvSpPr>
        <p:spPr>
          <a:xfrm>
            <a:off x="0" y="152400"/>
            <a:ext cx="9144000" cy="38225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這是天父世界，我心不必憂傷，</a:t>
            </a:r>
            <a:endParaRPr/>
          </a:p>
          <a:p>
            <a:pPr indent="0" lvl="0" marL="0" marR="0" rtl="0" algn="ctr">
              <a:lnSpc>
                <a:spcPct val="100000"/>
              </a:lnSpc>
              <a:spcBef>
                <a:spcPts val="720"/>
              </a:spcBef>
              <a:spcAft>
                <a:spcPts val="0"/>
              </a:spcAft>
              <a:buClr>
                <a:srgbClr val="86D1EC"/>
              </a:buClr>
              <a:buSzPts val="3240"/>
              <a:buFont typeface="Noto Sans Symbols"/>
              <a:buNone/>
            </a:pPr>
            <a:r>
              <a:rPr b="1" i="0" lang="en-US" sz="3600" u="none" cap="none" strike="noStrike">
                <a:solidFill>
                  <a:srgbClr val="002060"/>
                </a:solidFill>
                <a:latin typeface="KaiTi"/>
                <a:ea typeface="KaiTi"/>
                <a:cs typeface="KaiTi"/>
                <a:sym typeface="KaiTi"/>
              </a:rPr>
              <a:t>天父是王，宇宙同唱，祂治萬國萬方。</a:t>
            </a:r>
            <a:endParaRPr b="1" i="0" sz="2000" u="none" cap="none" strike="noStrike">
              <a:solidFill>
                <a:srgbClr val="002060"/>
              </a:solidFill>
              <a:latin typeface="KaiTi"/>
              <a:ea typeface="KaiTi"/>
              <a:cs typeface="KaiTi"/>
              <a:sym typeface="KaiTi"/>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This is my Father's world: </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the battle is not done:</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Jesus Who died shall be satisfied,</a:t>
            </a:r>
            <a:endParaRPr/>
          </a:p>
          <a:p>
            <a:pPr indent="0" lvl="0" marL="0" marR="0" rtl="0" algn="ctr">
              <a:lnSpc>
                <a:spcPct val="100000"/>
              </a:lnSpc>
              <a:spcBef>
                <a:spcPts val="680"/>
              </a:spcBef>
              <a:spcAft>
                <a:spcPts val="0"/>
              </a:spcAft>
              <a:buClr>
                <a:srgbClr val="86D1EC"/>
              </a:buClr>
              <a:buSzPts val="3060"/>
              <a:buFont typeface="Noto Sans Symbols"/>
              <a:buNone/>
            </a:pPr>
            <a:r>
              <a:rPr b="0" i="0" lang="en-US" sz="3400" u="none" cap="none" strike="noStrike">
                <a:solidFill>
                  <a:srgbClr val="00004C"/>
                </a:solidFill>
                <a:latin typeface="Times New Roman"/>
                <a:ea typeface="Times New Roman"/>
                <a:cs typeface="Times New Roman"/>
                <a:sym typeface="Times New Roman"/>
              </a:rPr>
              <a:t>And earth and Heav'n be one.</a:t>
            </a:r>
            <a:endParaRPr/>
          </a:p>
        </p:txBody>
      </p:sp>
      <p:sp>
        <p:nvSpPr>
          <p:cNvPr id="819" name="Google Shape;819;p15"/>
          <p:cNvSpPr txBox="1"/>
          <p:nvPr/>
        </p:nvSpPr>
        <p:spPr>
          <a:xfrm>
            <a:off x="76200" y="6227618"/>
            <a:ext cx="91313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這是天父世界</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This is my Father's world</a:t>
            </a:r>
            <a:r>
              <a:rPr b="1" i="0" lang="en-US" sz="1800" u="none" cap="none" strike="noStrike">
                <a:solidFill>
                  <a:srgbClr val="C00000"/>
                </a:solidFill>
                <a:latin typeface="Arial"/>
                <a:ea typeface="Arial"/>
                <a:cs typeface="Arial"/>
                <a:sym typeface="Arial"/>
              </a:rPr>
              <a:t> </a:t>
            </a:r>
            <a:r>
              <a:rPr b="1" i="0" lang="en-US" sz="1600" u="none" cap="none" strike="noStrike">
                <a:solidFill>
                  <a:srgbClr val="C00000"/>
                </a:solidFill>
                <a:latin typeface="Arial"/>
                <a:ea typeface="Arial"/>
                <a:cs typeface="Arial"/>
                <a:sym typeface="Arial"/>
              </a:rPr>
              <a:t>6/6</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6"/>
          <p:cNvSpPr txBox="1"/>
          <p:nvPr/>
        </p:nvSpPr>
        <p:spPr>
          <a:xfrm>
            <a:off x="676277" y="5905500"/>
            <a:ext cx="778192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5" name="Google Shape;825;p16"/>
          <p:cNvSpPr txBox="1"/>
          <p:nvPr/>
        </p:nvSpPr>
        <p:spPr>
          <a:xfrm>
            <a:off x="228600" y="914400"/>
            <a:ext cx="8762999"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6000"/>
              <a:buFont typeface="KaiTi"/>
              <a:buNone/>
            </a:pPr>
            <a:r>
              <a:rPr b="0" i="0" lang="en-US" sz="6000" u="none" cap="none" strike="noStrike">
                <a:solidFill>
                  <a:srgbClr val="C00000"/>
                </a:solidFill>
                <a:latin typeface="KaiTi"/>
                <a:ea typeface="KaiTi"/>
                <a:cs typeface="KaiTi"/>
                <a:sym typeface="KaiTi"/>
              </a:rPr>
              <a:t>【 耶穌愛我】</a:t>
            </a:r>
            <a:endParaRPr/>
          </a:p>
          <a:p>
            <a:pPr indent="0" lvl="0" marL="0" marR="0" rtl="0" algn="ctr">
              <a:lnSpc>
                <a:spcPct val="100000"/>
              </a:lnSpc>
              <a:spcBef>
                <a:spcPts val="0"/>
              </a:spcBef>
              <a:spcAft>
                <a:spcPts val="0"/>
              </a:spcAft>
              <a:buClr>
                <a:srgbClr val="C00000"/>
              </a:buClr>
              <a:buSzPts val="4800"/>
              <a:buFont typeface="Times New Roman"/>
              <a:buNone/>
            </a:pPr>
            <a:r>
              <a:rPr b="0" i="0" lang="en-US" sz="4800" u="none" cap="none" strike="noStrike">
                <a:solidFill>
                  <a:srgbClr val="C00000"/>
                </a:solidFill>
                <a:latin typeface="Times New Roman"/>
                <a:ea typeface="Times New Roman"/>
                <a:cs typeface="Times New Roman"/>
                <a:sym typeface="Times New Roman"/>
              </a:rPr>
              <a:t>Jesus loves me</a:t>
            </a:r>
            <a:endParaRPr b="0" i="0" sz="6000" u="none" cap="none" strike="noStrike">
              <a:solidFill>
                <a:srgbClr val="C00000"/>
              </a:solidFill>
              <a:latin typeface="Times New Roman"/>
              <a:ea typeface="Times New Roman"/>
              <a:cs typeface="Times New Roman"/>
              <a:sym typeface="Times New Roman"/>
            </a:endParaRPr>
          </a:p>
        </p:txBody>
      </p:sp>
      <p:sp>
        <p:nvSpPr>
          <p:cNvPr id="826" name="Google Shape;826;p16"/>
          <p:cNvSpPr txBox="1"/>
          <p:nvPr/>
        </p:nvSpPr>
        <p:spPr>
          <a:xfrm>
            <a:off x="5905499" y="5986815"/>
            <a:ext cx="2895600"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STKaiti"/>
              <a:buNone/>
            </a:pPr>
            <a:r>
              <a:rPr b="0" i="0" lang="en-US" sz="2800" u="none" cap="none" strike="noStrike">
                <a:solidFill>
                  <a:srgbClr val="C00000"/>
                </a:solidFill>
                <a:latin typeface="STKaiti"/>
                <a:ea typeface="STKaiti"/>
                <a:cs typeface="STKaiti"/>
                <a:sym typeface="STKaiti"/>
              </a:rPr>
              <a:t>【生命聖詩513】</a:t>
            </a:r>
            <a:endParaRPr/>
          </a:p>
          <a:p>
            <a:pPr indent="0" lvl="0" marL="0" marR="0" rtl="0" algn="l">
              <a:lnSpc>
                <a:spcPct val="100000"/>
              </a:lnSpc>
              <a:spcBef>
                <a:spcPts val="0"/>
              </a:spcBef>
              <a:spcAft>
                <a:spcPts val="0"/>
              </a:spcAft>
              <a:buClr>
                <a:schemeClr val="dk1"/>
              </a:buClr>
              <a:buSzPts val="1800"/>
              <a:buFont typeface="Garamond"/>
              <a:buNone/>
            </a:pPr>
            <a:r>
              <a:t/>
            </a:r>
            <a:endParaRPr b="0" i="0" sz="1800" u="none" cap="none" strike="noStrike">
              <a:solidFill>
                <a:srgbClr val="FF0000"/>
              </a:solidFill>
              <a:latin typeface="Garamond"/>
              <a:ea typeface="Garamond"/>
              <a:cs typeface="Garamond"/>
              <a:sym typeface="Garamond"/>
            </a:endParaRPr>
          </a:p>
        </p:txBody>
      </p:sp>
    </p:spTree>
  </p:cSld>
  <p:clrMapOvr>
    <a:masterClrMapping/>
  </p:clrMapOvr>
  <p:transition spd="slow" p14:dur="2000">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31" name="Shape 831"/>
        <p:cNvGrpSpPr/>
        <p:nvPr/>
      </p:nvGrpSpPr>
      <p:grpSpPr>
        <a:xfrm>
          <a:off x="0" y="0"/>
          <a:ext cx="0" cy="0"/>
          <a:chOff x="0" y="0"/>
          <a:chExt cx="0" cy="0"/>
        </a:xfrm>
      </p:grpSpPr>
      <p:sp>
        <p:nvSpPr>
          <p:cNvPr id="832" name="Google Shape;832;p17"/>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耶穌愛我！我知道，因有聖經告訴我，</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幼小孩童祂牧養，他們軟弱主剛強。 </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Jesus loves me—this I know,</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For the Bible tells me so:</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Little ones to him belong,—</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They are weak, but he is strong.</a:t>
            </a:r>
            <a:endParaRPr/>
          </a:p>
        </p:txBody>
      </p:sp>
      <p:sp>
        <p:nvSpPr>
          <p:cNvPr id="833" name="Google Shape;833;p17"/>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1/8]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38" name="Shape 838"/>
        <p:cNvGrpSpPr/>
        <p:nvPr/>
      </p:nvGrpSpPr>
      <p:grpSpPr>
        <a:xfrm>
          <a:off x="0" y="0"/>
          <a:ext cx="0" cy="0"/>
          <a:chOff x="0" y="0"/>
          <a:chExt cx="0" cy="0"/>
        </a:xfrm>
      </p:grpSpPr>
      <p:sp>
        <p:nvSpPr>
          <p:cNvPr id="839" name="Google Shape;839;p18"/>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主耶穌愛我！主耶穌愛我！</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主耶穌愛我，有聖經告訴我。 </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The Bible tells me so.</a:t>
            </a:r>
            <a:endParaRPr/>
          </a:p>
        </p:txBody>
      </p:sp>
      <p:sp>
        <p:nvSpPr>
          <p:cNvPr id="840" name="Google Shape;840;p18"/>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2/8]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45" name="Shape 845"/>
        <p:cNvGrpSpPr/>
        <p:nvPr/>
      </p:nvGrpSpPr>
      <p:grpSpPr>
        <a:xfrm>
          <a:off x="0" y="0"/>
          <a:ext cx="0" cy="0"/>
          <a:chOff x="0" y="0"/>
          <a:chExt cx="0" cy="0"/>
        </a:xfrm>
      </p:grpSpPr>
      <p:sp>
        <p:nvSpPr>
          <p:cNvPr id="846" name="Google Shape;846;p19"/>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耶穌愛我！永不變，雖我軟弱多疾病，</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從今離罪得釋放，因主釘死十架上。</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Jesus loves me—loves me still,</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Though I'm very weak and ill;</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From his shining throne on high,</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Comes to watch me where I lie.</a:t>
            </a:r>
            <a:endParaRPr/>
          </a:p>
        </p:txBody>
      </p:sp>
      <p:sp>
        <p:nvSpPr>
          <p:cNvPr id="847" name="Google Shape;847;p19"/>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3/8]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id="731" name="Google Shape;731;p2"/>
          <p:cNvPicPr preferRelativeResize="0"/>
          <p:nvPr>
            <p:ph idx="1" type="body"/>
          </p:nvPr>
        </p:nvPicPr>
        <p:blipFill rotWithShape="1">
          <a:blip r:embed="rId3">
            <a:alphaModFix/>
          </a:blip>
          <a:srcRect b="0" l="0" r="0" t="0"/>
          <a:stretch/>
        </p:blipFill>
        <p:spPr>
          <a:xfrm>
            <a:off x="20" y="10"/>
            <a:ext cx="9143980" cy="6857990"/>
          </a:xfrm>
          <a:prstGeom prst="rect">
            <a:avLst/>
          </a:prstGeom>
          <a:solidFill>
            <a:srgbClr val="FFFFFF"/>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52" name="Shape 852"/>
        <p:cNvGrpSpPr/>
        <p:nvPr/>
      </p:nvGrpSpPr>
      <p:grpSpPr>
        <a:xfrm>
          <a:off x="0" y="0"/>
          <a:ext cx="0" cy="0"/>
          <a:chOff x="0" y="0"/>
          <a:chExt cx="0" cy="0"/>
        </a:xfrm>
      </p:grpSpPr>
      <p:sp>
        <p:nvSpPr>
          <p:cNvPr id="853" name="Google Shape;853;p20"/>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主耶穌愛我！主耶穌愛我！</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主耶穌愛我，有聖經告訴我。 </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The Bible tells me so.</a:t>
            </a:r>
            <a:endParaRPr/>
          </a:p>
        </p:txBody>
      </p:sp>
      <p:sp>
        <p:nvSpPr>
          <p:cNvPr id="854" name="Google Shape;854;p20"/>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4/8]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59" name="Shape 859"/>
        <p:cNvGrpSpPr/>
        <p:nvPr/>
      </p:nvGrpSpPr>
      <p:grpSpPr>
        <a:xfrm>
          <a:off x="0" y="0"/>
          <a:ext cx="0" cy="0"/>
          <a:chOff x="0" y="0"/>
          <a:chExt cx="0" cy="0"/>
        </a:xfrm>
      </p:grpSpPr>
      <p:sp>
        <p:nvSpPr>
          <p:cNvPr id="860" name="Google Shape;860;p21"/>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耶穌愛我！捨生命，將我罪惡洗乾淨，</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天堂恩門為我開，讓祂小孩走進來。</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Jesus loves me—he who died</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Heaven's gate to open wide;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He will wash away my sin,</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Let his little child come in.</a:t>
            </a:r>
            <a:endParaRPr/>
          </a:p>
        </p:txBody>
      </p:sp>
      <p:sp>
        <p:nvSpPr>
          <p:cNvPr id="861" name="Google Shape;861;p21"/>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5/8]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66" name="Shape 866"/>
        <p:cNvGrpSpPr/>
        <p:nvPr/>
      </p:nvGrpSpPr>
      <p:grpSpPr>
        <a:xfrm>
          <a:off x="0" y="0"/>
          <a:ext cx="0" cy="0"/>
          <a:chOff x="0" y="0"/>
          <a:chExt cx="0" cy="0"/>
        </a:xfrm>
      </p:grpSpPr>
      <p:sp>
        <p:nvSpPr>
          <p:cNvPr id="867" name="Google Shape;867;p22"/>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主耶穌愛我！主耶穌愛我！</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主耶穌愛我，有聖經告訴我。 </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The Bible tells me so.</a:t>
            </a:r>
            <a:endParaRPr/>
          </a:p>
        </p:txBody>
      </p:sp>
      <p:sp>
        <p:nvSpPr>
          <p:cNvPr id="868" name="Google Shape;868;p22"/>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6/8]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73" name="Shape 873"/>
        <p:cNvGrpSpPr/>
        <p:nvPr/>
      </p:nvGrpSpPr>
      <p:grpSpPr>
        <a:xfrm>
          <a:off x="0" y="0"/>
          <a:ext cx="0" cy="0"/>
          <a:chOff x="0" y="0"/>
          <a:chExt cx="0" cy="0"/>
        </a:xfrm>
      </p:grpSpPr>
      <p:sp>
        <p:nvSpPr>
          <p:cNvPr id="874" name="Google Shape;874;p23"/>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耶穌愛我！到永遠，一生道路主陪伴，</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主既為我罪捨命，活著願榮耀主名。</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Jesus loves me—he will stay</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Close beside me all the way.</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Thou hast bled and died for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I will hence forth live for Thee.</a:t>
            </a:r>
            <a:endParaRPr/>
          </a:p>
        </p:txBody>
      </p:sp>
      <p:sp>
        <p:nvSpPr>
          <p:cNvPr id="875" name="Google Shape;875;p23"/>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7/8]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880" name="Shape 880"/>
        <p:cNvGrpSpPr/>
        <p:nvPr/>
      </p:nvGrpSpPr>
      <p:grpSpPr>
        <a:xfrm>
          <a:off x="0" y="0"/>
          <a:ext cx="0" cy="0"/>
          <a:chOff x="0" y="0"/>
          <a:chExt cx="0" cy="0"/>
        </a:xfrm>
      </p:grpSpPr>
      <p:sp>
        <p:nvSpPr>
          <p:cNvPr id="881" name="Google Shape;881;p24"/>
          <p:cNvSpPr txBox="1"/>
          <p:nvPr/>
        </p:nvSpPr>
        <p:spPr>
          <a:xfrm>
            <a:off x="0" y="152400"/>
            <a:ext cx="9144000" cy="34163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主耶穌愛我！主耶穌愛我！</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主耶穌愛我，有聖經告訴我。 </a:t>
            </a:r>
            <a:endParaRPr b="0" i="0" sz="3600" u="none" cap="none" strike="noStrike">
              <a:solidFill>
                <a:srgbClr val="00004C"/>
              </a:solidFill>
              <a:latin typeface="STKaiti"/>
              <a:ea typeface="STKaiti"/>
              <a:cs typeface="STKaiti"/>
              <a:sym typeface="STKaiti"/>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Yes, Jesus loves me!</a:t>
            </a:r>
            <a:endParaRPr/>
          </a:p>
          <a:p>
            <a:pPr indent="0" lvl="0" marL="0" marR="0" rtl="0" algn="ctr">
              <a:lnSpc>
                <a:spcPct val="100000"/>
              </a:lnSpc>
              <a:spcBef>
                <a:spcPts val="0"/>
              </a:spcBef>
              <a:spcAft>
                <a:spcPts val="0"/>
              </a:spcAft>
              <a:buClr>
                <a:srgbClr val="00004C"/>
              </a:buClr>
              <a:buSzPts val="3600"/>
              <a:buFont typeface="Noto Sans Symbols"/>
              <a:buNone/>
            </a:pPr>
            <a:r>
              <a:rPr b="0" i="0" lang="en-US" sz="3600" u="none" cap="none" strike="noStrike">
                <a:solidFill>
                  <a:srgbClr val="00004C"/>
                </a:solidFill>
                <a:latin typeface="STKaiti"/>
                <a:ea typeface="STKaiti"/>
                <a:cs typeface="STKaiti"/>
                <a:sym typeface="STKaiti"/>
              </a:rPr>
              <a:t>The Bible tells me so.</a:t>
            </a:r>
            <a:endParaRPr/>
          </a:p>
        </p:txBody>
      </p:sp>
      <p:sp>
        <p:nvSpPr>
          <p:cNvPr id="882" name="Google Shape;882;p24"/>
          <p:cNvSpPr txBox="1"/>
          <p:nvPr/>
        </p:nvSpPr>
        <p:spPr>
          <a:xfrm>
            <a:off x="76200" y="6365576"/>
            <a:ext cx="91313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0" i="0" lang="en-US" sz="1800" u="none" cap="none" strike="noStrike">
                <a:solidFill>
                  <a:srgbClr val="C00000"/>
                </a:solidFill>
                <a:latin typeface="KaiTi"/>
                <a:ea typeface="KaiTi"/>
                <a:cs typeface="KaiTi"/>
                <a:sym typeface="KaiTi"/>
              </a:rPr>
              <a:t>耶穌愛我 </a:t>
            </a:r>
            <a:r>
              <a:rPr b="1" i="0" lang="en-US" sz="1800" u="none" cap="none" strike="noStrike">
                <a:solidFill>
                  <a:srgbClr val="C00000"/>
                </a:solidFill>
                <a:latin typeface="Arial"/>
                <a:ea typeface="Arial"/>
                <a:cs typeface="Arial"/>
                <a:sym typeface="Arial"/>
              </a:rPr>
              <a:t>[</a:t>
            </a:r>
            <a:r>
              <a:rPr b="1" i="0" lang="en-US" sz="1800" u="none" cap="none" strike="noStrike">
                <a:solidFill>
                  <a:srgbClr val="C00000"/>
                </a:solidFill>
                <a:latin typeface="Times New Roman"/>
                <a:ea typeface="Times New Roman"/>
                <a:cs typeface="Times New Roman"/>
                <a:sym typeface="Times New Roman"/>
              </a:rPr>
              <a:t>Jesus loves me </a:t>
            </a:r>
            <a:r>
              <a:rPr b="1" i="0" lang="en-US" sz="1800" u="none" cap="none" strike="noStrike">
                <a:solidFill>
                  <a:srgbClr val="C00000"/>
                </a:solidFill>
                <a:latin typeface="Arial"/>
                <a:ea typeface="Arial"/>
                <a:cs typeface="Arial"/>
                <a:sym typeface="Arial"/>
              </a:rPr>
              <a:t>8/8]</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87" name="Shape 887"/>
        <p:cNvGrpSpPr/>
        <p:nvPr/>
      </p:nvGrpSpPr>
      <p:grpSpPr>
        <a:xfrm>
          <a:off x="0" y="0"/>
          <a:ext cx="0" cy="0"/>
          <a:chOff x="0" y="0"/>
          <a:chExt cx="0" cy="0"/>
        </a:xfrm>
      </p:grpSpPr>
      <p:sp>
        <p:nvSpPr>
          <p:cNvPr id="888" name="Google Shape;888;p25"/>
          <p:cNvSpPr txBox="1"/>
          <p:nvPr>
            <p:ph type="title"/>
          </p:nvPr>
        </p:nvSpPr>
        <p:spPr>
          <a:xfrm>
            <a:off x="304800" y="152400"/>
            <a:ext cx="8534400" cy="381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436"/>
              <a:t> </a:t>
            </a:r>
            <a:endParaRPr/>
          </a:p>
        </p:txBody>
      </p:sp>
      <p:sp>
        <p:nvSpPr>
          <p:cNvPr id="889" name="Google Shape;889;p25"/>
          <p:cNvSpPr txBox="1"/>
          <p:nvPr>
            <p:ph idx="1" type="body"/>
          </p:nvPr>
        </p:nvSpPr>
        <p:spPr>
          <a:xfrm>
            <a:off x="228600" y="609600"/>
            <a:ext cx="8610600" cy="6096000"/>
          </a:xfrm>
          <a:prstGeom prst="rect">
            <a:avLst/>
          </a:prstGeom>
          <a:noFill/>
          <a:ln>
            <a:noFill/>
          </a:ln>
        </p:spPr>
        <p:txBody>
          <a:bodyPr anchorCtr="0" anchor="t" bIns="45700" lIns="91425" spcFirstLastPara="1" rIns="91425" wrap="square" tIns="45700">
            <a:noAutofit/>
          </a:bodyPr>
          <a:lstStyle/>
          <a:p>
            <a:pPr indent="-126579" lvl="0" marL="126579" rtl="0" algn="ctr">
              <a:spcBef>
                <a:spcPts val="0"/>
              </a:spcBef>
              <a:spcAft>
                <a:spcPts val="0"/>
              </a:spcAft>
              <a:buNone/>
            </a:pPr>
            <a:r>
              <a:t/>
            </a:r>
            <a:endParaRPr sz="1550"/>
          </a:p>
        </p:txBody>
      </p:sp>
      <p:pic>
        <p:nvPicPr>
          <p:cNvPr descr="http://daytonafaith.com/wp-content/uploads/2014/08/prayer-yellow-and-black_wide_t2.jpg" id="890" name="Google Shape;890;p25"/>
          <p:cNvPicPr preferRelativeResize="0"/>
          <p:nvPr/>
        </p:nvPicPr>
        <p:blipFill rotWithShape="1">
          <a:blip r:embed="rId3">
            <a:alphaModFix/>
          </a:blip>
          <a:srcRect b="0" l="0" r="0" t="0"/>
          <a:stretch/>
        </p:blipFill>
        <p:spPr>
          <a:xfrm>
            <a:off x="76200" y="535528"/>
            <a:ext cx="9067800" cy="5484273"/>
          </a:xfrm>
          <a:prstGeom prst="rect">
            <a:avLst/>
          </a:prstGeom>
          <a:noFill/>
          <a:ln>
            <a:noFill/>
          </a:ln>
        </p:spPr>
      </p:pic>
      <p:sp>
        <p:nvSpPr>
          <p:cNvPr id="891" name="Google Shape;891;p25"/>
          <p:cNvSpPr txBox="1"/>
          <p:nvPr/>
        </p:nvSpPr>
        <p:spPr>
          <a:xfrm>
            <a:off x="796925" y="4904836"/>
            <a:ext cx="6438900"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4000"/>
              <a:buFont typeface="Times New Roman"/>
              <a:buNone/>
            </a:pPr>
            <a:r>
              <a:rPr b="0" i="0" lang="en-US" sz="4000" u="none" cap="none" strike="noStrike">
                <a:solidFill>
                  <a:srgbClr val="FFFF00"/>
                </a:solidFill>
                <a:latin typeface="Times New Roman"/>
                <a:ea typeface="Times New Roman"/>
                <a:cs typeface="Times New Roman"/>
                <a:sym typeface="Times New Roman"/>
              </a:rPr>
              <a:t>Please stand up!</a:t>
            </a:r>
            <a:endParaRPr/>
          </a:p>
          <a:p>
            <a:pPr indent="0" lvl="0" marL="0" marR="0" rtl="0" algn="l">
              <a:lnSpc>
                <a:spcPct val="100000"/>
              </a:lnSpc>
              <a:spcBef>
                <a:spcPts val="0"/>
              </a:spcBef>
              <a:spcAft>
                <a:spcPts val="0"/>
              </a:spcAft>
              <a:buClr>
                <a:srgbClr val="FFFF00"/>
              </a:buClr>
              <a:buSzPts val="4400"/>
              <a:buFont typeface="KaiTi"/>
              <a:buNone/>
            </a:pPr>
            <a:r>
              <a:rPr b="0" i="0" lang="en-US" sz="4400" u="none" cap="none" strike="noStrike">
                <a:solidFill>
                  <a:srgbClr val="FFFF00"/>
                </a:solidFill>
                <a:latin typeface="KaiTi"/>
                <a:ea typeface="KaiTi"/>
                <a:cs typeface="KaiTi"/>
                <a:sym typeface="KaiTi"/>
              </a:rPr>
              <a:t>會眾請站立</a:t>
            </a:r>
            <a:endParaRPr b="0" i="0" sz="4400" u="none" cap="none" strike="noStrike">
              <a:solidFill>
                <a:srgbClr val="FFFF00"/>
              </a:solidFill>
              <a:latin typeface="KaiTi"/>
              <a:ea typeface="KaiTi"/>
              <a:cs typeface="KaiTi"/>
              <a:sym typeface="KaiTi"/>
            </a:endParaRPr>
          </a:p>
          <a:p>
            <a:pPr indent="0" lvl="0" marL="0" marR="0" rtl="0" algn="l">
              <a:lnSpc>
                <a:spcPct val="100000"/>
              </a:lnSpc>
              <a:spcBef>
                <a:spcPts val="0"/>
              </a:spcBef>
              <a:spcAft>
                <a:spcPts val="0"/>
              </a:spcAft>
              <a:buClr>
                <a:schemeClr val="lt1"/>
              </a:buClr>
              <a:buSzPts val="4000"/>
              <a:buFont typeface="Arial"/>
              <a:buNone/>
            </a:pPr>
            <a:r>
              <a:t/>
            </a:r>
            <a:endParaRPr b="0" i="0" sz="4000" u="none" cap="none" strike="noStrike">
              <a:solidFill>
                <a:srgbClr val="FFFF00"/>
              </a:solidFill>
              <a:latin typeface="Arial"/>
              <a:ea typeface="Arial"/>
              <a:cs typeface="Arial"/>
              <a:sym typeface="Arial"/>
            </a:endParaRPr>
          </a:p>
        </p:txBody>
      </p:sp>
      <p:sp>
        <p:nvSpPr>
          <p:cNvPr id="892" name="Google Shape;892;p25"/>
          <p:cNvSpPr txBox="1"/>
          <p:nvPr/>
        </p:nvSpPr>
        <p:spPr>
          <a:xfrm>
            <a:off x="685800" y="1246188"/>
            <a:ext cx="6438900" cy="706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4000"/>
              <a:buFont typeface="KaiTi"/>
              <a:buNone/>
            </a:pPr>
            <a:r>
              <a:rPr b="1" i="0" lang="en-US" sz="4000" u="sng" cap="none" strike="noStrike">
                <a:solidFill>
                  <a:srgbClr val="FFFF00"/>
                </a:solidFill>
                <a:latin typeface="KaiTi"/>
                <a:ea typeface="KaiTi"/>
                <a:cs typeface="KaiTi"/>
                <a:sym typeface="KaiTi"/>
              </a:rPr>
              <a:t>讓我們用禱告來尋求神！</a:t>
            </a:r>
            <a:endParaRPr b="1" i="0" sz="4000" u="sng" cap="none" strike="noStrike">
              <a:solidFill>
                <a:srgbClr val="FFFF00"/>
              </a:solidFill>
              <a:latin typeface="KaiTi"/>
              <a:ea typeface="KaiTi"/>
              <a:cs typeface="KaiTi"/>
              <a:sym typeface="KaiTi"/>
            </a:endParaRPr>
          </a:p>
        </p:txBody>
      </p:sp>
    </p:spTree>
  </p:cSld>
  <p:clrMapOvr>
    <a:masterClrMapping/>
  </p:clrMapOvr>
  <p:transition spd="slow" p14:dur="2000">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26"/>
          <p:cNvSpPr txBox="1"/>
          <p:nvPr/>
        </p:nvSpPr>
        <p:spPr>
          <a:xfrm>
            <a:off x="676277" y="5905500"/>
            <a:ext cx="778192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8" name="Google Shape;898;p26"/>
          <p:cNvSpPr txBox="1"/>
          <p:nvPr/>
        </p:nvSpPr>
        <p:spPr>
          <a:xfrm>
            <a:off x="76200" y="914400"/>
            <a:ext cx="8915399"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6000"/>
              <a:buFont typeface="KaiTi"/>
              <a:buNone/>
            </a:pPr>
            <a:r>
              <a:rPr b="0" i="0" lang="en-US" sz="6000" u="none" cap="none" strike="noStrike">
                <a:solidFill>
                  <a:srgbClr val="C00000"/>
                </a:solidFill>
                <a:latin typeface="KaiTi"/>
                <a:ea typeface="KaiTi"/>
                <a:cs typeface="KaiTi"/>
                <a:sym typeface="KaiTi"/>
              </a:rPr>
              <a:t>【</a:t>
            </a:r>
            <a:r>
              <a:rPr b="1" i="0" lang="en-US" sz="6000" u="none" cap="none" strike="noStrike">
                <a:solidFill>
                  <a:srgbClr val="C00000"/>
                </a:solidFill>
                <a:latin typeface="KaiTi"/>
                <a:ea typeface="KaiTi"/>
                <a:cs typeface="KaiTi"/>
                <a:sym typeface="KaiTi"/>
              </a:rPr>
              <a:t>信靠順服</a:t>
            </a:r>
            <a:r>
              <a:rPr b="0" i="0" lang="en-US" sz="6000" u="none" cap="none" strike="noStrike">
                <a:solidFill>
                  <a:srgbClr val="C00000"/>
                </a:solidFill>
                <a:latin typeface="KaiTi"/>
                <a:ea typeface="KaiTi"/>
                <a:cs typeface="KaiTi"/>
                <a:sym typeface="KaiTi"/>
              </a:rPr>
              <a:t>】</a:t>
            </a:r>
            <a:endParaRPr/>
          </a:p>
          <a:p>
            <a:pPr indent="0" lvl="0" marL="0" marR="0" rtl="0" algn="ctr">
              <a:lnSpc>
                <a:spcPct val="100000"/>
              </a:lnSpc>
              <a:spcBef>
                <a:spcPts val="0"/>
              </a:spcBef>
              <a:spcAft>
                <a:spcPts val="0"/>
              </a:spcAft>
              <a:buClr>
                <a:srgbClr val="C00000"/>
              </a:buClr>
              <a:buSzPts val="4800"/>
              <a:buFont typeface="Times New Roman"/>
              <a:buNone/>
            </a:pPr>
            <a:r>
              <a:rPr b="0" i="0" lang="en-US" sz="4800" u="none" cap="none" strike="noStrike">
                <a:solidFill>
                  <a:srgbClr val="C00000"/>
                </a:solidFill>
                <a:latin typeface="Times New Roman"/>
                <a:ea typeface="Times New Roman"/>
                <a:cs typeface="Times New Roman"/>
                <a:sym typeface="Times New Roman"/>
              </a:rPr>
              <a:t>Trust and Obey</a:t>
            </a:r>
            <a:endParaRPr b="0" i="0" sz="6000" u="none" cap="none" strike="noStrike">
              <a:solidFill>
                <a:srgbClr val="C00000"/>
              </a:solidFill>
              <a:latin typeface="Times New Roman"/>
              <a:ea typeface="Times New Roman"/>
              <a:cs typeface="Times New Roman"/>
              <a:sym typeface="Times New Roman"/>
            </a:endParaRPr>
          </a:p>
        </p:txBody>
      </p:sp>
      <p:sp>
        <p:nvSpPr>
          <p:cNvPr id="899" name="Google Shape;899;p26"/>
          <p:cNvSpPr txBox="1"/>
          <p:nvPr/>
        </p:nvSpPr>
        <p:spPr>
          <a:xfrm>
            <a:off x="5943600" y="6090166"/>
            <a:ext cx="3047999"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STKaiti"/>
              <a:buNone/>
            </a:pPr>
            <a:r>
              <a:rPr b="0" i="0" lang="en-US" sz="2800" u="none" cap="none" strike="noStrike">
                <a:solidFill>
                  <a:srgbClr val="C00000"/>
                </a:solidFill>
                <a:latin typeface="STKaiti"/>
                <a:ea typeface="STKaiti"/>
                <a:cs typeface="STKaiti"/>
                <a:sym typeface="STKaiti"/>
              </a:rPr>
              <a:t>【生命聖詩287 】</a:t>
            </a:r>
            <a:endParaRPr/>
          </a:p>
          <a:p>
            <a:pPr indent="0" lvl="0" marL="0" marR="0" rtl="0" algn="l">
              <a:lnSpc>
                <a:spcPct val="100000"/>
              </a:lnSpc>
              <a:spcBef>
                <a:spcPts val="0"/>
              </a:spcBef>
              <a:spcAft>
                <a:spcPts val="0"/>
              </a:spcAft>
              <a:buClr>
                <a:schemeClr val="dk1"/>
              </a:buClr>
              <a:buSzPts val="1800"/>
              <a:buFont typeface="Garamond"/>
              <a:buNone/>
            </a:pPr>
            <a:r>
              <a:t/>
            </a:r>
            <a:endParaRPr b="0" i="0" sz="1800" u="none" cap="none" strike="noStrike">
              <a:solidFill>
                <a:srgbClr val="FF0000"/>
              </a:solidFill>
              <a:latin typeface="Garamond"/>
              <a:ea typeface="Garamond"/>
              <a:cs typeface="Garamond"/>
              <a:sym typeface="Garamond"/>
            </a:endParaRPr>
          </a:p>
        </p:txBody>
      </p:sp>
    </p:spTree>
  </p:cSld>
  <p:clrMapOvr>
    <a:masterClrMapping/>
  </p:clrMapOvr>
  <p:transition spd="slow" p14:dur="2000">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04" name="Shape 904"/>
        <p:cNvGrpSpPr/>
        <p:nvPr/>
      </p:nvGrpSpPr>
      <p:grpSpPr>
        <a:xfrm>
          <a:off x="0" y="0"/>
          <a:ext cx="0" cy="0"/>
          <a:chOff x="0" y="0"/>
          <a:chExt cx="0" cy="0"/>
        </a:xfrm>
      </p:grpSpPr>
      <p:sp>
        <p:nvSpPr>
          <p:cNvPr id="905" name="Google Shape;905;p27"/>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在主真道光中，我與救主同行，</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何等榮耀照亮我路程，</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When we walk with the Lord</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in the light of his word,</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what a glory he sheds on our way!</a:t>
            </a:r>
            <a:endParaRPr/>
          </a:p>
        </p:txBody>
      </p:sp>
      <p:sp>
        <p:nvSpPr>
          <p:cNvPr id="906" name="Google Shape;906;p27"/>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1/12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11" name="Shape 911"/>
        <p:cNvGrpSpPr/>
        <p:nvPr/>
      </p:nvGrpSpPr>
      <p:grpSpPr>
        <a:xfrm>
          <a:off x="0" y="0"/>
          <a:ext cx="0" cy="0"/>
          <a:chOff x="0" y="0"/>
          <a:chExt cx="0" cy="0"/>
        </a:xfrm>
      </p:grpSpPr>
      <p:sp>
        <p:nvSpPr>
          <p:cNvPr id="912" name="Google Shape;912;p28"/>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只要遵主旨意，主肯與我同行，</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信靠順服，主必肯同行。</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While we do his good will,</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he abides with us still,</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and with all who will trust and obey.</a:t>
            </a:r>
            <a:endParaRPr/>
          </a:p>
        </p:txBody>
      </p:sp>
      <p:sp>
        <p:nvSpPr>
          <p:cNvPr id="913" name="Google Shape;913;p28"/>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2/12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18" name="Shape 918"/>
        <p:cNvGrpSpPr/>
        <p:nvPr/>
      </p:nvGrpSpPr>
      <p:grpSpPr>
        <a:xfrm>
          <a:off x="0" y="0"/>
          <a:ext cx="0" cy="0"/>
          <a:chOff x="0" y="0"/>
          <a:chExt cx="0" cy="0"/>
        </a:xfrm>
      </p:grpSpPr>
      <p:sp>
        <p:nvSpPr>
          <p:cNvPr id="919" name="Google Shape;919;p29"/>
          <p:cNvSpPr txBox="1"/>
          <p:nvPr/>
        </p:nvSpPr>
        <p:spPr>
          <a:xfrm>
            <a:off x="0" y="152400"/>
            <a:ext cx="9144000" cy="23575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信靠順服，此外不能蒙福，</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若要得主裏喜樂，只要信靠順服。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Trust and obey, for there's no other way</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to be happy in Jesus, but to trust and obey.</a:t>
            </a:r>
            <a:endParaRPr/>
          </a:p>
        </p:txBody>
      </p:sp>
      <p:sp>
        <p:nvSpPr>
          <p:cNvPr id="920" name="Google Shape;920;p29"/>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3/12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35" name="Shape 735"/>
        <p:cNvGrpSpPr/>
        <p:nvPr/>
      </p:nvGrpSpPr>
      <p:grpSpPr>
        <a:xfrm>
          <a:off x="0" y="0"/>
          <a:ext cx="0" cy="0"/>
          <a:chOff x="0" y="0"/>
          <a:chExt cx="0" cy="0"/>
        </a:xfrm>
      </p:grpSpPr>
      <p:sp>
        <p:nvSpPr>
          <p:cNvPr id="736" name="Google Shape;736;p3"/>
          <p:cNvSpPr txBox="1"/>
          <p:nvPr>
            <p:ph type="ctrTitle"/>
          </p:nvPr>
        </p:nvSpPr>
        <p:spPr>
          <a:xfrm>
            <a:off x="2103189" y="304799"/>
            <a:ext cx="6089506" cy="115411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4000" u="none">
                <a:solidFill>
                  <a:srgbClr val="2A2A2A"/>
                </a:solidFill>
                <a:latin typeface="STKaiti"/>
                <a:ea typeface="STKaiti"/>
                <a:cs typeface="STKaiti"/>
                <a:sym typeface="STKaiti"/>
              </a:rPr>
              <a:t>博伊西华人基督教会</a:t>
            </a:r>
            <a:br>
              <a:rPr lang="en-US" sz="4000" u="none">
                <a:solidFill>
                  <a:srgbClr val="2A2A2A"/>
                </a:solidFill>
                <a:latin typeface="STKaiti"/>
                <a:ea typeface="STKaiti"/>
                <a:cs typeface="STKaiti"/>
                <a:sym typeface="STKaiti"/>
              </a:rPr>
            </a:br>
            <a:r>
              <a:rPr lang="en-US" sz="2800" u="none">
                <a:solidFill>
                  <a:srgbClr val="2A2A2A"/>
                </a:solidFill>
                <a:latin typeface="STKaiti"/>
                <a:ea typeface="STKaiti"/>
                <a:cs typeface="STKaiti"/>
                <a:sym typeface="STKaiti"/>
              </a:rPr>
              <a:t>Boise Chinese Christian Church</a:t>
            </a:r>
            <a:endParaRPr sz="2800" u="none">
              <a:solidFill>
                <a:srgbClr val="2A2A2A"/>
              </a:solidFill>
              <a:latin typeface="STKaiti"/>
              <a:ea typeface="STKaiti"/>
              <a:cs typeface="STKaiti"/>
              <a:sym typeface="STKaiti"/>
            </a:endParaRPr>
          </a:p>
        </p:txBody>
      </p:sp>
      <p:sp>
        <p:nvSpPr>
          <p:cNvPr id="737" name="Google Shape;737;p3"/>
          <p:cNvSpPr txBox="1"/>
          <p:nvPr>
            <p:ph idx="1" type="subTitle"/>
          </p:nvPr>
        </p:nvSpPr>
        <p:spPr>
          <a:xfrm>
            <a:off x="1371600" y="1646238"/>
            <a:ext cx="6400800" cy="152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2A2A2A"/>
              </a:buClr>
              <a:buSzPts val="4800"/>
              <a:buFont typeface="STKaiti"/>
              <a:buNone/>
            </a:pPr>
            <a:r>
              <a:rPr lang="en-US">
                <a:solidFill>
                  <a:srgbClr val="2A2A2A"/>
                </a:solidFill>
                <a:latin typeface="STKaiti"/>
                <a:ea typeface="STKaiti"/>
                <a:cs typeface="STKaiti"/>
                <a:sym typeface="STKaiti"/>
              </a:rPr>
              <a:t>12/31/2023</a:t>
            </a:r>
            <a:endParaRPr>
              <a:solidFill>
                <a:srgbClr val="2A2A2A"/>
              </a:solidFill>
              <a:latin typeface="STKaiti"/>
              <a:ea typeface="STKaiti"/>
              <a:cs typeface="STKaiti"/>
              <a:sym typeface="STKaiti"/>
            </a:endParaRPr>
          </a:p>
          <a:p>
            <a:pPr indent="0" lvl="0" marL="0" rtl="0" algn="ctr">
              <a:spcBef>
                <a:spcPts val="0"/>
              </a:spcBef>
              <a:spcAft>
                <a:spcPts val="0"/>
              </a:spcAft>
              <a:buClr>
                <a:srgbClr val="2A2A2A"/>
              </a:buClr>
              <a:buSzPts val="4800"/>
              <a:buFont typeface="STKaiti"/>
              <a:buNone/>
            </a:pPr>
            <a:r>
              <a:rPr lang="en-US">
                <a:solidFill>
                  <a:srgbClr val="2A2A2A"/>
                </a:solidFill>
                <a:latin typeface="STKaiti"/>
                <a:ea typeface="STKaiti"/>
                <a:cs typeface="STKaiti"/>
                <a:sym typeface="STKaiti"/>
              </a:rPr>
              <a:t>主日崇拜</a:t>
            </a:r>
            <a:endParaRPr>
              <a:solidFill>
                <a:srgbClr val="2A2A2A"/>
              </a:solidFill>
              <a:latin typeface="STKaiti"/>
              <a:ea typeface="STKaiti"/>
              <a:cs typeface="STKaiti"/>
              <a:sym typeface="STKaiti"/>
            </a:endParaRPr>
          </a:p>
          <a:p>
            <a:pPr indent="0" lvl="0" marL="0" rtl="0" algn="ctr">
              <a:spcBef>
                <a:spcPts val="0"/>
              </a:spcBef>
              <a:spcAft>
                <a:spcPts val="0"/>
              </a:spcAft>
              <a:buClr>
                <a:srgbClr val="2A2A2A"/>
              </a:buClr>
              <a:buSzPts val="3200"/>
              <a:buFont typeface="Times New Roman"/>
              <a:buNone/>
            </a:pPr>
            <a:r>
              <a:rPr lang="en-US" sz="3200">
                <a:solidFill>
                  <a:srgbClr val="2A2A2A"/>
                </a:solidFill>
                <a:latin typeface="Times New Roman"/>
                <a:ea typeface="Times New Roman"/>
                <a:cs typeface="Times New Roman"/>
                <a:sym typeface="Times New Roman"/>
              </a:rPr>
              <a:t>Sunday Worship</a:t>
            </a:r>
            <a:endParaRPr sz="3200">
              <a:solidFill>
                <a:srgbClr val="2A2A2A"/>
              </a:solidFill>
              <a:latin typeface="Times New Roman"/>
              <a:ea typeface="Times New Roman"/>
              <a:cs typeface="Times New Roman"/>
              <a:sym typeface="Times New Roman"/>
            </a:endParaRPr>
          </a:p>
        </p:txBody>
      </p:sp>
      <p:sp>
        <p:nvSpPr>
          <p:cNvPr id="738" name="Google Shape;738;p3"/>
          <p:cNvSpPr txBox="1"/>
          <p:nvPr/>
        </p:nvSpPr>
        <p:spPr>
          <a:xfrm>
            <a:off x="428290" y="3927475"/>
            <a:ext cx="840807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2A2A"/>
              </a:buClr>
              <a:buSzPts val="2800"/>
              <a:buFont typeface="STKaiti"/>
              <a:buNone/>
            </a:pPr>
            <a:r>
              <a:rPr b="1" i="0" lang="en-US" sz="2800" u="none" cap="none" strike="noStrike">
                <a:solidFill>
                  <a:srgbClr val="2A2A2A"/>
                </a:solidFill>
                <a:latin typeface="STKaiti"/>
                <a:ea typeface="STKaiti"/>
                <a:cs typeface="STKaiti"/>
                <a:sym typeface="STKaiti"/>
              </a:rPr>
              <a:t>你当预备迎见你的神！ -- 阿摩司书4:12</a:t>
            </a:r>
            <a:endParaRPr/>
          </a:p>
          <a:p>
            <a:pPr indent="0" lvl="0" marL="0" marR="0" rtl="0" algn="ctr">
              <a:lnSpc>
                <a:spcPct val="100000"/>
              </a:lnSpc>
              <a:spcBef>
                <a:spcPts val="0"/>
              </a:spcBef>
              <a:spcAft>
                <a:spcPts val="0"/>
              </a:spcAft>
              <a:buClr>
                <a:srgbClr val="2A2A2A"/>
              </a:buClr>
              <a:buSzPts val="2800"/>
              <a:buFont typeface="STKaiti"/>
              <a:buNone/>
            </a:pPr>
            <a:r>
              <a:rPr b="1" i="0" lang="en-US" sz="2800" u="none" cap="none" strike="noStrike">
                <a:solidFill>
                  <a:srgbClr val="2A2A2A"/>
                </a:solidFill>
                <a:latin typeface="STKaiti"/>
                <a:ea typeface="STKaiti"/>
                <a:cs typeface="STKaiti"/>
                <a:sym typeface="STKaiti"/>
              </a:rPr>
              <a:t>Prepare to meet Thy God!   --Amos 4:12</a:t>
            </a:r>
            <a:endParaRPr b="1" i="0" sz="2800" u="none" cap="none" strike="noStrike">
              <a:solidFill>
                <a:srgbClr val="2A2A2A"/>
              </a:solidFill>
              <a:latin typeface="STKaiti"/>
              <a:ea typeface="STKaiti"/>
              <a:cs typeface="STKaiti"/>
              <a:sym typeface="STKaiti"/>
            </a:endParaRPr>
          </a:p>
        </p:txBody>
      </p:sp>
      <p:sp>
        <p:nvSpPr>
          <p:cNvPr id="739" name="Google Shape;739;p3"/>
          <p:cNvSpPr txBox="1"/>
          <p:nvPr/>
        </p:nvSpPr>
        <p:spPr>
          <a:xfrm>
            <a:off x="320675" y="5556250"/>
            <a:ext cx="8872942"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2400"/>
              <a:buFont typeface="STKaiti"/>
              <a:buNone/>
            </a:pPr>
            <a:r>
              <a:rPr b="1" i="0" lang="en-US" sz="2400" u="none" cap="none" strike="noStrike">
                <a:solidFill>
                  <a:srgbClr val="2A2A2A"/>
                </a:solidFill>
                <a:latin typeface="STKaiti"/>
                <a:ea typeface="STKaiti"/>
                <a:cs typeface="STKaiti"/>
                <a:sym typeface="STKaiti"/>
              </a:rPr>
              <a:t>崇拜时，请将手机关闭或调至静音,  或将zoom的麦克风静音！</a:t>
            </a:r>
            <a:endParaRPr b="1" i="0" sz="2400" u="none" cap="none" strike="noStrike">
              <a:solidFill>
                <a:srgbClr val="2A2A2A"/>
              </a:solidFill>
              <a:latin typeface="STKaiti"/>
              <a:ea typeface="STKaiti"/>
              <a:cs typeface="STKaiti"/>
              <a:sym typeface="STKaiti"/>
            </a:endParaRPr>
          </a:p>
          <a:p>
            <a:pPr indent="0" lvl="0" marL="0" marR="0" rtl="0" algn="ctr">
              <a:lnSpc>
                <a:spcPct val="100000"/>
              </a:lnSpc>
              <a:spcBef>
                <a:spcPts val="0"/>
              </a:spcBef>
              <a:spcAft>
                <a:spcPts val="0"/>
              </a:spcAft>
              <a:buClr>
                <a:srgbClr val="2A2A2A"/>
              </a:buClr>
              <a:buSzPts val="2400"/>
              <a:buFont typeface="STKaiti"/>
              <a:buNone/>
            </a:pPr>
            <a:r>
              <a:rPr b="1" i="0" lang="en-US" sz="2400" u="none" cap="none" strike="noStrike">
                <a:solidFill>
                  <a:srgbClr val="2A2A2A"/>
                </a:solidFill>
                <a:latin typeface="STKaiti"/>
                <a:ea typeface="STKaiti"/>
                <a:cs typeface="STKaiti"/>
                <a:sym typeface="STKaiti"/>
              </a:rPr>
              <a:t>During worship, please silence your phone，</a:t>
            </a:r>
            <a:endParaRPr b="1" i="0" sz="2400" u="none" cap="none" strike="noStrike">
              <a:solidFill>
                <a:srgbClr val="2A2A2A"/>
              </a:solidFill>
              <a:latin typeface="STKaiti"/>
              <a:ea typeface="STKaiti"/>
              <a:cs typeface="STKaiti"/>
              <a:sym typeface="STKaiti"/>
            </a:endParaRPr>
          </a:p>
          <a:p>
            <a:pPr indent="0" lvl="0" marL="0" marR="0" rtl="0" algn="ctr">
              <a:lnSpc>
                <a:spcPct val="100000"/>
              </a:lnSpc>
              <a:spcBef>
                <a:spcPts val="0"/>
              </a:spcBef>
              <a:spcAft>
                <a:spcPts val="0"/>
              </a:spcAft>
              <a:buClr>
                <a:srgbClr val="2A2A2A"/>
              </a:buClr>
              <a:buSzPts val="2400"/>
              <a:buFont typeface="STKaiti"/>
              <a:buNone/>
            </a:pPr>
            <a:r>
              <a:rPr b="1" i="0" lang="en-US" sz="2400" u="none" cap="none" strike="noStrike">
                <a:solidFill>
                  <a:srgbClr val="2A2A2A"/>
                </a:solidFill>
                <a:latin typeface="STKaiti"/>
                <a:ea typeface="STKaiti"/>
                <a:cs typeface="STKaiti"/>
                <a:sym typeface="STKaiti"/>
              </a:rPr>
              <a:t>or mute your mic in zoom.</a:t>
            </a:r>
            <a:endParaRPr b="1" i="0" sz="2400" u="none" cap="none" strike="noStrike">
              <a:solidFill>
                <a:srgbClr val="2A2A2A"/>
              </a:solidFill>
              <a:latin typeface="STKaiti"/>
              <a:ea typeface="STKaiti"/>
              <a:cs typeface="STKaiti"/>
              <a:sym typeface="STKaiti"/>
            </a:endParaRPr>
          </a:p>
        </p:txBody>
      </p:sp>
      <p:pic>
        <p:nvPicPr>
          <p:cNvPr id="740" name="Google Shape;740;p3"/>
          <p:cNvPicPr preferRelativeResize="0"/>
          <p:nvPr/>
        </p:nvPicPr>
        <p:blipFill rotWithShape="1">
          <a:blip r:embed="rId4">
            <a:alphaModFix/>
          </a:blip>
          <a:srcRect b="0" l="0" r="0" t="0"/>
          <a:stretch/>
        </p:blipFill>
        <p:spPr>
          <a:xfrm>
            <a:off x="229889" y="235776"/>
            <a:ext cx="1760537" cy="1219200"/>
          </a:xfrm>
          <a:prstGeom prst="rect">
            <a:avLst/>
          </a:prstGeom>
          <a:noFill/>
          <a:ln>
            <a:noFill/>
          </a:ln>
        </p:spPr>
      </p:pic>
    </p:spTree>
  </p:cSld>
  <p:clrMapOvr>
    <a:masterClrMapping/>
  </p:clrMapOvr>
  <p:transition spd="slow" p14:dur="2000">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25" name="Shape 925"/>
        <p:cNvGrpSpPr/>
        <p:nvPr/>
      </p:nvGrpSpPr>
      <p:grpSpPr>
        <a:xfrm>
          <a:off x="0" y="0"/>
          <a:ext cx="0" cy="0"/>
          <a:chOff x="0" y="0"/>
          <a:chExt cx="0" cy="0"/>
        </a:xfrm>
      </p:grpSpPr>
      <p:sp>
        <p:nvSpPr>
          <p:cNvPr id="926" name="Google Shape;926;p30"/>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沒有黑影遮蔽，也無雲霧迷漫，</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因主笑容使雲霧消散；</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Not a burden we bear,</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not a sorrow we share,</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but our toil he doth richly repay;</a:t>
            </a:r>
            <a:endParaRPr/>
          </a:p>
        </p:txBody>
      </p:sp>
      <p:sp>
        <p:nvSpPr>
          <p:cNvPr id="927" name="Google Shape;927;p30"/>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4/12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32" name="Shape 932"/>
        <p:cNvGrpSpPr/>
        <p:nvPr/>
      </p:nvGrpSpPr>
      <p:grpSpPr>
        <a:xfrm>
          <a:off x="0" y="0"/>
          <a:ext cx="0" cy="0"/>
          <a:chOff x="0" y="0"/>
          <a:chExt cx="0" cy="0"/>
        </a:xfrm>
      </p:grpSpPr>
      <p:sp>
        <p:nvSpPr>
          <p:cNvPr id="933" name="Google Shape;933;p31"/>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沒有疑惑畏懼，沒有眼淚憂慮，</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信靠順服，憂懼自消除。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not a grief or a loss,</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not a frown or a cross,</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but is blest if we trust and obey.</a:t>
            </a:r>
            <a:endParaRPr/>
          </a:p>
        </p:txBody>
      </p:sp>
      <p:sp>
        <p:nvSpPr>
          <p:cNvPr id="934" name="Google Shape;934;p31"/>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5/12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39" name="Shape 939"/>
        <p:cNvGrpSpPr/>
        <p:nvPr/>
      </p:nvGrpSpPr>
      <p:grpSpPr>
        <a:xfrm>
          <a:off x="0" y="0"/>
          <a:ext cx="0" cy="0"/>
          <a:chOff x="0" y="0"/>
          <a:chExt cx="0" cy="0"/>
        </a:xfrm>
      </p:grpSpPr>
      <p:sp>
        <p:nvSpPr>
          <p:cNvPr id="940" name="Google Shape;940;p32"/>
          <p:cNvSpPr txBox="1"/>
          <p:nvPr/>
        </p:nvSpPr>
        <p:spPr>
          <a:xfrm>
            <a:off x="0" y="152400"/>
            <a:ext cx="9144000" cy="23575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信靠順服，此外不能蒙福，</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若要得主裏喜樂，只要信靠順服。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Trust and obey, for there's no other way</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to be happy in Jesus, but to trust and obey.</a:t>
            </a:r>
            <a:endParaRPr/>
          </a:p>
        </p:txBody>
      </p:sp>
      <p:sp>
        <p:nvSpPr>
          <p:cNvPr id="941" name="Google Shape;941;p32"/>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Times New Roman"/>
                <a:ea typeface="Times New Roman"/>
                <a:cs typeface="Times New Roman"/>
                <a:sym typeface="Times New Roman"/>
              </a:rPr>
              <a:t>6</a:t>
            </a:r>
            <a:r>
              <a:rPr b="1" i="0" lang="en-US" sz="1600" u="none" cap="none" strike="noStrike">
                <a:solidFill>
                  <a:srgbClr val="C00000"/>
                </a:solidFill>
                <a:latin typeface="Arial"/>
                <a:ea typeface="Arial"/>
                <a:cs typeface="Arial"/>
                <a:sym typeface="Arial"/>
              </a:rPr>
              <a:t>/12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46" name="Shape 946"/>
        <p:cNvGrpSpPr/>
        <p:nvPr/>
      </p:nvGrpSpPr>
      <p:grpSpPr>
        <a:xfrm>
          <a:off x="0" y="0"/>
          <a:ext cx="0" cy="0"/>
          <a:chOff x="0" y="0"/>
          <a:chExt cx="0" cy="0"/>
        </a:xfrm>
      </p:grpSpPr>
      <p:sp>
        <p:nvSpPr>
          <p:cNvPr id="947" name="Google Shape;947;p33"/>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除非我將一切奉獻救主腳前，</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主豐滿慈愛才能體驗；</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But we never can prove</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the delights of his love</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until all on the altar we lay;</a:t>
            </a:r>
            <a:endParaRPr/>
          </a:p>
        </p:txBody>
      </p:sp>
      <p:sp>
        <p:nvSpPr>
          <p:cNvPr id="948" name="Google Shape;948;p33"/>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Times New Roman"/>
                <a:ea typeface="Times New Roman"/>
                <a:cs typeface="Times New Roman"/>
                <a:sym typeface="Times New Roman"/>
              </a:rPr>
              <a:t>7</a:t>
            </a:r>
            <a:r>
              <a:rPr b="1" i="0" lang="en-US" sz="1600" u="none" cap="none" strike="noStrike">
                <a:solidFill>
                  <a:srgbClr val="C00000"/>
                </a:solidFill>
                <a:latin typeface="Arial"/>
                <a:ea typeface="Arial"/>
                <a:cs typeface="Arial"/>
                <a:sym typeface="Arial"/>
              </a:rPr>
              <a:t>/12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53" name="Shape 953"/>
        <p:cNvGrpSpPr/>
        <p:nvPr/>
      </p:nvGrpSpPr>
      <p:grpSpPr>
        <a:xfrm>
          <a:off x="0" y="0"/>
          <a:ext cx="0" cy="0"/>
          <a:chOff x="0" y="0"/>
          <a:chExt cx="0" cy="0"/>
        </a:xfrm>
      </p:grpSpPr>
      <p:sp>
        <p:nvSpPr>
          <p:cNvPr id="954" name="Google Shape;954;p34"/>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因主一切恩惠，一切喜樂榮美，</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乃為信靠順服者預備。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for the favor he shows,</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for the joy he bestows,</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are for them who will trust and obey.</a:t>
            </a:r>
            <a:endParaRPr/>
          </a:p>
        </p:txBody>
      </p:sp>
      <p:sp>
        <p:nvSpPr>
          <p:cNvPr id="955" name="Google Shape;955;p34"/>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Times New Roman"/>
                <a:ea typeface="Times New Roman"/>
                <a:cs typeface="Times New Roman"/>
                <a:sym typeface="Times New Roman"/>
              </a:rPr>
              <a:t>8</a:t>
            </a:r>
            <a:r>
              <a:rPr b="1" i="0" lang="en-US" sz="1600" u="none" cap="none" strike="noStrike">
                <a:solidFill>
                  <a:srgbClr val="C00000"/>
                </a:solidFill>
                <a:latin typeface="Arial"/>
                <a:ea typeface="Arial"/>
                <a:cs typeface="Arial"/>
                <a:sym typeface="Arial"/>
              </a:rPr>
              <a:t>/12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60" name="Shape 960"/>
        <p:cNvGrpSpPr/>
        <p:nvPr/>
      </p:nvGrpSpPr>
      <p:grpSpPr>
        <a:xfrm>
          <a:off x="0" y="0"/>
          <a:ext cx="0" cy="0"/>
          <a:chOff x="0" y="0"/>
          <a:chExt cx="0" cy="0"/>
        </a:xfrm>
      </p:grpSpPr>
      <p:sp>
        <p:nvSpPr>
          <p:cNvPr id="961" name="Google Shape;961;p35"/>
          <p:cNvSpPr txBox="1"/>
          <p:nvPr/>
        </p:nvSpPr>
        <p:spPr>
          <a:xfrm>
            <a:off x="0" y="152400"/>
            <a:ext cx="9144000" cy="23575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信靠順服，此外不能蒙福，</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若要得主裏喜樂，只要信靠順服。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Trust and obey, for there's no other way</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to be happy in Jesus, but to trust and obey.</a:t>
            </a:r>
            <a:endParaRPr/>
          </a:p>
        </p:txBody>
      </p:sp>
      <p:sp>
        <p:nvSpPr>
          <p:cNvPr id="962" name="Google Shape;962;p35"/>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9/12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67" name="Shape 967"/>
        <p:cNvGrpSpPr/>
        <p:nvPr/>
      </p:nvGrpSpPr>
      <p:grpSpPr>
        <a:xfrm>
          <a:off x="0" y="0"/>
          <a:ext cx="0" cy="0"/>
          <a:chOff x="0" y="0"/>
          <a:chExt cx="0" cy="0"/>
        </a:xfrm>
      </p:grpSpPr>
      <p:sp>
        <p:nvSpPr>
          <p:cNvPr id="968" name="Google Shape;968;p36"/>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我願在主腳前，享主團契甘甜，</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行走天路常在主身邊；</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Then in fellowship sweet</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we will sit at his feet,</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or we'll walk by his side in the way;</a:t>
            </a:r>
            <a:endParaRPr/>
          </a:p>
        </p:txBody>
      </p:sp>
      <p:sp>
        <p:nvSpPr>
          <p:cNvPr id="969" name="Google Shape;969;p36"/>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10/12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74" name="Shape 974"/>
        <p:cNvGrpSpPr/>
        <p:nvPr/>
      </p:nvGrpSpPr>
      <p:grpSpPr>
        <a:xfrm>
          <a:off x="0" y="0"/>
          <a:ext cx="0" cy="0"/>
          <a:chOff x="0" y="0"/>
          <a:chExt cx="0" cy="0"/>
        </a:xfrm>
      </p:grpSpPr>
      <p:sp>
        <p:nvSpPr>
          <p:cNvPr id="975" name="Google Shape;975;p37"/>
          <p:cNvSpPr txBox="1"/>
          <p:nvPr/>
        </p:nvSpPr>
        <p:spPr>
          <a:xfrm>
            <a:off x="0" y="152400"/>
            <a:ext cx="9144000" cy="29484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主吩咐即聽命，主差遣就遵行，</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信靠順服必永無憂驚。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what he says we will do,</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where he sends we will go;</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never fear, only trust and obey.</a:t>
            </a:r>
            <a:endParaRPr/>
          </a:p>
        </p:txBody>
      </p:sp>
      <p:sp>
        <p:nvSpPr>
          <p:cNvPr id="976" name="Google Shape;976;p37"/>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11/12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981" name="Shape 981"/>
        <p:cNvGrpSpPr/>
        <p:nvPr/>
      </p:nvGrpSpPr>
      <p:grpSpPr>
        <a:xfrm>
          <a:off x="0" y="0"/>
          <a:ext cx="0" cy="0"/>
          <a:chOff x="0" y="0"/>
          <a:chExt cx="0" cy="0"/>
        </a:xfrm>
      </p:grpSpPr>
      <p:sp>
        <p:nvSpPr>
          <p:cNvPr id="982" name="Google Shape;982;p38"/>
          <p:cNvSpPr txBox="1"/>
          <p:nvPr/>
        </p:nvSpPr>
        <p:spPr>
          <a:xfrm>
            <a:off x="0" y="152400"/>
            <a:ext cx="9144000" cy="23575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信靠順服，此外不能蒙福，</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KaiTi"/>
                <a:ea typeface="KaiTi"/>
                <a:cs typeface="KaiTi"/>
                <a:sym typeface="KaiTi"/>
              </a:rPr>
              <a:t>若要得主裏喜樂，只要信靠順服。 </a:t>
            </a:r>
            <a:endParaRPr b="0" i="0" sz="3200" u="none" cap="none" strike="noStrike">
              <a:solidFill>
                <a:srgbClr val="00004C"/>
              </a:solidFill>
              <a:latin typeface="KaiTi"/>
              <a:ea typeface="KaiTi"/>
              <a:cs typeface="KaiTi"/>
              <a:sym typeface="KaiTi"/>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Trust and obey, for there's no other way</a:t>
            </a:r>
            <a:endParaRPr/>
          </a:p>
          <a:p>
            <a:pPr indent="0" lvl="0" marL="0" marR="0" rtl="0" algn="ctr">
              <a:lnSpc>
                <a:spcPct val="100000"/>
              </a:lnSpc>
              <a:spcBef>
                <a:spcPts val="640"/>
              </a:spcBef>
              <a:spcAft>
                <a:spcPts val="0"/>
              </a:spcAft>
              <a:buClr>
                <a:srgbClr val="86D1EC"/>
              </a:buClr>
              <a:buSzPts val="2880"/>
              <a:buFont typeface="Noto Sans Symbols"/>
              <a:buNone/>
            </a:pPr>
            <a:r>
              <a:rPr b="0" i="0" lang="en-US" sz="3200" u="none" cap="none" strike="noStrike">
                <a:solidFill>
                  <a:srgbClr val="00004C"/>
                </a:solidFill>
                <a:latin typeface="Times New Roman"/>
                <a:ea typeface="Times New Roman"/>
                <a:cs typeface="Times New Roman"/>
                <a:sym typeface="Times New Roman"/>
              </a:rPr>
              <a:t>to be happy in Jesus, but to trust and obey.</a:t>
            </a:r>
            <a:endParaRPr/>
          </a:p>
        </p:txBody>
      </p:sp>
      <p:sp>
        <p:nvSpPr>
          <p:cNvPr id="983" name="Google Shape;983;p38"/>
          <p:cNvSpPr txBox="1"/>
          <p:nvPr/>
        </p:nvSpPr>
        <p:spPr>
          <a:xfrm>
            <a:off x="76200" y="6227618"/>
            <a:ext cx="91313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800"/>
              <a:buFont typeface="Noto Sans Symbols"/>
              <a:buNone/>
            </a:pPr>
            <a:r>
              <a:rPr b="1" i="0" lang="en-US" sz="1800" u="none" cap="none" strike="noStrike">
                <a:solidFill>
                  <a:srgbClr val="C00000"/>
                </a:solidFill>
                <a:latin typeface="KaiTi"/>
                <a:ea typeface="KaiTi"/>
                <a:cs typeface="KaiTi"/>
                <a:sym typeface="KaiTi"/>
              </a:rPr>
              <a:t>信靠順服 </a:t>
            </a:r>
            <a:r>
              <a:rPr b="1" i="0" lang="en-US" sz="1800" u="none" cap="none" strike="noStrike">
                <a:solidFill>
                  <a:srgbClr val="C00000"/>
                </a:solidFill>
                <a:latin typeface="Arial"/>
                <a:ea typeface="Arial"/>
                <a:cs typeface="Arial"/>
                <a:sym typeface="Arial"/>
              </a:rPr>
              <a:t>[</a:t>
            </a:r>
            <a:r>
              <a:rPr b="0" i="0" lang="en-US" sz="1800" u="none" cap="none" strike="noStrike">
                <a:solidFill>
                  <a:srgbClr val="C00000"/>
                </a:solidFill>
                <a:latin typeface="Times New Roman"/>
                <a:ea typeface="Times New Roman"/>
                <a:cs typeface="Times New Roman"/>
                <a:sym typeface="Times New Roman"/>
              </a:rPr>
              <a:t>Trust and Obey</a:t>
            </a:r>
            <a:r>
              <a:rPr b="0" i="0" lang="en-US" sz="2400" u="none" cap="none" strike="noStrike">
                <a:solidFill>
                  <a:srgbClr val="C00000"/>
                </a:solidFill>
                <a:latin typeface="Times New Roman"/>
                <a:ea typeface="Times New Roman"/>
                <a:cs typeface="Times New Roman"/>
                <a:sym typeface="Times New Roman"/>
              </a:rPr>
              <a:t> </a:t>
            </a:r>
            <a:r>
              <a:rPr b="1" i="0" lang="en-US" sz="1600" u="none" cap="none" strike="noStrike">
                <a:solidFill>
                  <a:srgbClr val="C00000"/>
                </a:solidFill>
                <a:latin typeface="Arial"/>
                <a:ea typeface="Arial"/>
                <a:cs typeface="Arial"/>
                <a:sym typeface="Arial"/>
              </a:rPr>
              <a:t>12/12</a:t>
            </a:r>
            <a:r>
              <a:rPr b="1" i="0" lang="en-US" sz="2000" u="none" cap="none" strike="noStrike">
                <a:solidFill>
                  <a:srgbClr val="C00000"/>
                </a:solidFill>
                <a:latin typeface="STFangsong"/>
                <a:ea typeface="STFangsong"/>
                <a:cs typeface="STFangsong"/>
                <a:sym typeface="STFangsong"/>
              </a:rPr>
              <a:t>]</a:t>
            </a:r>
            <a:endParaRPr b="1" i="0" sz="1800" u="none" cap="none" strike="noStrike">
              <a:solidFill>
                <a:srgbClr val="C00000"/>
              </a:solidFill>
              <a:latin typeface="STFangsong"/>
              <a:ea typeface="STFangsong"/>
              <a:cs typeface="STFangsong"/>
              <a:sym typeface="STFangsong"/>
            </a:endParaRPr>
          </a:p>
        </p:txBody>
      </p:sp>
    </p:spTree>
  </p:cSld>
  <p:clrMapOvr>
    <a:masterClrMapping/>
  </p:clrMapOvr>
  <p:transition spd="slow" p14:dur="2000">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987" name="Shape 987"/>
        <p:cNvGrpSpPr/>
        <p:nvPr/>
      </p:nvGrpSpPr>
      <p:grpSpPr>
        <a:xfrm>
          <a:off x="0" y="0"/>
          <a:ext cx="0" cy="0"/>
          <a:chOff x="0" y="0"/>
          <a:chExt cx="0" cy="0"/>
        </a:xfrm>
      </p:grpSpPr>
      <p:sp>
        <p:nvSpPr>
          <p:cNvPr descr="Here is the link for Sunday's sermon &amp;... - Van Riper Ellis ..." id="988" name="Google Shape;988;p3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Garamond"/>
              <a:buNone/>
            </a:pPr>
            <a:r>
              <a:t/>
            </a:r>
            <a:endParaRPr b="0" i="0" sz="1800" u="none" cap="none" strike="noStrike">
              <a:solidFill>
                <a:srgbClr val="FFFFFF"/>
              </a:solidFill>
              <a:latin typeface="Garamond"/>
              <a:ea typeface="Garamond"/>
              <a:cs typeface="Garamond"/>
              <a:sym typeface="Garamond"/>
            </a:endParaRPr>
          </a:p>
        </p:txBody>
      </p:sp>
      <p:sp>
        <p:nvSpPr>
          <p:cNvPr descr="Here is the link for Sunday's sermon &amp;... - Van Riper Ellis ..." id="989" name="Google Shape;989;p3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Garamond"/>
              <a:buNone/>
            </a:pPr>
            <a:r>
              <a:t/>
            </a:r>
            <a:endParaRPr b="0" i="0" sz="1800" u="none" cap="none" strike="noStrike">
              <a:solidFill>
                <a:srgbClr val="FFFFFF"/>
              </a:solidFill>
              <a:latin typeface="Garamond"/>
              <a:ea typeface="Garamond"/>
              <a:cs typeface="Garamond"/>
              <a:sym typeface="Garamond"/>
            </a:endParaRPr>
          </a:p>
        </p:txBody>
      </p:sp>
      <p:pic>
        <p:nvPicPr>
          <p:cNvPr id="990" name="Google Shape;990;p39"/>
          <p:cNvPicPr preferRelativeResize="0"/>
          <p:nvPr/>
        </p:nvPicPr>
        <p:blipFill rotWithShape="1">
          <a:blip r:embed="rId3">
            <a:alphaModFix/>
          </a:blip>
          <a:srcRect b="0" l="0" r="0" t="0"/>
          <a:stretch/>
        </p:blipFill>
        <p:spPr>
          <a:xfrm>
            <a:off x="460375" y="3132690"/>
            <a:ext cx="8476313" cy="2810911"/>
          </a:xfrm>
          <a:prstGeom prst="rect">
            <a:avLst/>
          </a:prstGeom>
          <a:noFill/>
          <a:ln>
            <a:noFill/>
          </a:ln>
        </p:spPr>
      </p:pic>
      <p:sp>
        <p:nvSpPr>
          <p:cNvPr id="991" name="Google Shape;991;p39"/>
          <p:cNvSpPr txBox="1"/>
          <p:nvPr/>
        </p:nvSpPr>
        <p:spPr>
          <a:xfrm>
            <a:off x="2544736" y="1524000"/>
            <a:ext cx="4307589"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8000"/>
              <a:buFont typeface="KaiTi"/>
              <a:buNone/>
            </a:pPr>
            <a:r>
              <a:rPr b="1" i="0" lang="en-US" sz="8000" u="none" cap="none" strike="noStrike">
                <a:solidFill>
                  <a:srgbClr val="FFFF00"/>
                </a:solidFill>
                <a:latin typeface="KaiTi"/>
                <a:ea typeface="KaiTi"/>
                <a:cs typeface="KaiTi"/>
                <a:sym typeface="KaiTi"/>
              </a:rPr>
              <a:t>主日信息</a:t>
            </a:r>
            <a:endParaRPr b="1" i="0" sz="8000" u="none" cap="none" strike="noStrike">
              <a:solidFill>
                <a:srgbClr val="FFFF00"/>
              </a:solidFill>
              <a:latin typeface="KaiTi"/>
              <a:ea typeface="KaiTi"/>
              <a:cs typeface="KaiTi"/>
              <a:sym typeface="KaiTi"/>
            </a:endParaRPr>
          </a:p>
        </p:txBody>
      </p:sp>
    </p:spTree>
  </p:cSld>
  <p:clrMapOvr>
    <a:masterClrMapping/>
  </p:clrMapOvr>
  <p:transition spd="slow" p14:dur="2000">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4"/>
          <p:cNvSpPr txBox="1"/>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800"/>
              <a:buFont typeface="KaiTi"/>
              <a:buNone/>
            </a:pPr>
            <a:r>
              <a:rPr b="1" i="0" lang="en-US" sz="2800" u="none" cap="none" strike="noStrike">
                <a:solidFill>
                  <a:srgbClr val="C00000"/>
                </a:solidFill>
                <a:latin typeface="KaiTi"/>
                <a:ea typeface="KaiTi"/>
                <a:cs typeface="KaiTi"/>
                <a:sym typeface="KaiTi"/>
              </a:rPr>
              <a:t>詩篇</a:t>
            </a:r>
            <a:r>
              <a:rPr b="1" i="0" lang="en-US" sz="3200" u="none" cap="none" strike="noStrike">
                <a:solidFill>
                  <a:srgbClr val="C00000"/>
                </a:solidFill>
                <a:latin typeface="KaiTi"/>
                <a:ea typeface="KaiTi"/>
                <a:cs typeface="KaiTi"/>
                <a:sym typeface="KaiTi"/>
              </a:rPr>
              <a:t> </a:t>
            </a:r>
            <a:r>
              <a:rPr b="1" i="0" lang="en-US" sz="3200" u="none" cap="none" strike="noStrike">
                <a:solidFill>
                  <a:srgbClr val="C00000"/>
                </a:solidFill>
                <a:latin typeface="Times New Roman"/>
                <a:ea typeface="Times New Roman"/>
                <a:cs typeface="Times New Roman"/>
                <a:sym typeface="Times New Roman"/>
              </a:rPr>
              <a:t>Psalm 100:1-5</a:t>
            </a:r>
            <a:endParaRPr b="1" i="0" sz="2800" u="none" cap="none" strike="noStrike">
              <a:solidFill>
                <a:srgbClr val="C00000"/>
              </a:solidFill>
              <a:latin typeface="Times New Roman"/>
              <a:ea typeface="Times New Roman"/>
              <a:cs typeface="Times New Roman"/>
              <a:sym typeface="Times New Roman"/>
            </a:endParaRPr>
          </a:p>
        </p:txBody>
      </p:sp>
      <p:sp>
        <p:nvSpPr>
          <p:cNvPr id="746" name="Google Shape;746;p4"/>
          <p:cNvSpPr txBox="1"/>
          <p:nvPr>
            <p:ph idx="1" type="body"/>
          </p:nvPr>
        </p:nvSpPr>
        <p:spPr>
          <a:xfrm>
            <a:off x="381000" y="533400"/>
            <a:ext cx="84582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rPr b="1" baseline="30000" i="0" lang="en-US" sz="3400">
                <a:solidFill>
                  <a:srgbClr val="000000"/>
                </a:solidFill>
                <a:latin typeface="KaiTi"/>
                <a:ea typeface="KaiTi"/>
                <a:cs typeface="KaiTi"/>
                <a:sym typeface="KaiTi"/>
              </a:rPr>
              <a:t>1</a:t>
            </a:r>
            <a:r>
              <a:rPr b="0" i="0" lang="en-US" sz="1200">
                <a:solidFill>
                  <a:srgbClr val="000000"/>
                </a:solidFill>
                <a:latin typeface="Arial"/>
                <a:ea typeface="Arial"/>
                <a:cs typeface="Arial"/>
                <a:sym typeface="Arial"/>
              </a:rPr>
              <a:t> </a:t>
            </a:r>
            <a:r>
              <a:rPr b="0" i="0" lang="en-US" sz="3600">
                <a:solidFill>
                  <a:srgbClr val="000000"/>
                </a:solidFill>
                <a:latin typeface="KaiTi"/>
                <a:ea typeface="KaiTi"/>
                <a:cs typeface="KaiTi"/>
                <a:sym typeface="KaiTi"/>
              </a:rPr>
              <a:t>普天下當向耶和華歡呼！</a:t>
            </a:r>
            <a:endParaRPr/>
          </a:p>
          <a:p>
            <a:pPr indent="-342900" lvl="0" marL="342900" rtl="0" algn="l">
              <a:spcBef>
                <a:spcPts val="0"/>
              </a:spcBef>
              <a:spcAft>
                <a:spcPts val="0"/>
              </a:spcAft>
              <a:buNone/>
            </a:pPr>
            <a:r>
              <a:rPr b="1" baseline="30000" i="0" lang="en-US" sz="3600">
                <a:solidFill>
                  <a:srgbClr val="000000"/>
                </a:solidFill>
                <a:latin typeface="Times New Roman"/>
                <a:ea typeface="Times New Roman"/>
                <a:cs typeface="Times New Roman"/>
                <a:sym typeface="Times New Roman"/>
              </a:rPr>
              <a:t>1 </a:t>
            </a:r>
            <a:r>
              <a:rPr b="0" i="0" lang="en-US" sz="3600">
                <a:solidFill>
                  <a:srgbClr val="000000"/>
                </a:solidFill>
                <a:latin typeface="Times New Roman"/>
                <a:ea typeface="Times New Roman"/>
                <a:cs typeface="Times New Roman"/>
                <a:sym typeface="Times New Roman"/>
              </a:rPr>
              <a:t>Shout for joy to the </a:t>
            </a:r>
            <a:r>
              <a:rPr b="0" i="0" lang="en-US" sz="3600" cap="small">
                <a:solidFill>
                  <a:srgbClr val="000000"/>
                </a:solidFill>
                <a:latin typeface="Times New Roman"/>
                <a:ea typeface="Times New Roman"/>
                <a:cs typeface="Times New Roman"/>
                <a:sym typeface="Times New Roman"/>
              </a:rPr>
              <a:t>Lord</a:t>
            </a:r>
            <a:r>
              <a:rPr b="0" i="0" lang="en-US" sz="3600">
                <a:solidFill>
                  <a:srgbClr val="000000"/>
                </a:solidFill>
                <a:latin typeface="Times New Roman"/>
                <a:ea typeface="Times New Roman"/>
                <a:cs typeface="Times New Roman"/>
                <a:sym typeface="Times New Roman"/>
              </a:rPr>
              <a:t>, all the earth.</a:t>
            </a:r>
            <a:br>
              <a:rPr b="0" i="0" lang="en-US" sz="3600">
                <a:solidFill>
                  <a:srgbClr val="000000"/>
                </a:solidFill>
                <a:latin typeface="Times New Roman"/>
                <a:ea typeface="Times New Roman"/>
                <a:cs typeface="Times New Roman"/>
                <a:sym typeface="Times New Roman"/>
              </a:rPr>
            </a:br>
            <a:endParaRPr b="0" i="0" sz="3600">
              <a:solidFill>
                <a:srgbClr val="000000"/>
              </a:solidFill>
              <a:latin typeface="Times New Roman"/>
              <a:ea typeface="Times New Roman"/>
              <a:cs typeface="Times New Roman"/>
              <a:sym typeface="Times New Roman"/>
            </a:endParaRPr>
          </a:p>
        </p:txBody>
      </p:sp>
    </p:spTree>
  </p:cSld>
  <p:clrMapOvr>
    <a:masterClrMapping/>
  </p:clrMapOvr>
  <p:transition spd="slow" p14:dur="2000">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995" name="Shape 995"/>
        <p:cNvGrpSpPr/>
        <p:nvPr/>
      </p:nvGrpSpPr>
      <p:grpSpPr>
        <a:xfrm>
          <a:off x="0" y="0"/>
          <a:ext cx="0" cy="0"/>
          <a:chOff x="0" y="0"/>
          <a:chExt cx="0" cy="0"/>
        </a:xfrm>
      </p:grpSpPr>
      <p:sp>
        <p:nvSpPr>
          <p:cNvPr id="996" name="Google Shape;996;p40"/>
          <p:cNvSpPr txBox="1"/>
          <p:nvPr>
            <p:ph type="ctrTitle"/>
          </p:nvPr>
        </p:nvSpPr>
        <p:spPr>
          <a:xfrm>
            <a:off x="133004" y="681644"/>
            <a:ext cx="8894617" cy="357447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00"/>
              </a:buClr>
              <a:buSzPts val="4600"/>
              <a:buFont typeface="Microsoft Yahei"/>
              <a:buNone/>
            </a:pPr>
            <a:r>
              <a:rPr b="1" lang="en-US" sz="4600">
                <a:solidFill>
                  <a:srgbClr val="FFFF00"/>
                </a:solidFill>
                <a:latin typeface="Microsoft Yahei"/>
                <a:ea typeface="Microsoft Yahei"/>
                <a:cs typeface="Microsoft Yahei"/>
                <a:sym typeface="Microsoft Yahei"/>
              </a:rPr>
              <a:t>门徒的喜乐</a:t>
            </a:r>
            <a:br>
              <a:rPr b="1" lang="en-US" sz="4600">
                <a:solidFill>
                  <a:srgbClr val="FFFF00"/>
                </a:solidFill>
                <a:latin typeface="Microsoft Yahei"/>
                <a:ea typeface="Microsoft Yahei"/>
                <a:cs typeface="Microsoft Yahei"/>
                <a:sym typeface="Microsoft Yahei"/>
              </a:rPr>
            </a:br>
            <a:r>
              <a:rPr b="1" lang="en-US" sz="4600">
                <a:solidFill>
                  <a:schemeClr val="lt1"/>
                </a:solidFill>
                <a:latin typeface="Microsoft Yahei"/>
                <a:ea typeface="Microsoft Yahei"/>
                <a:cs typeface="Microsoft Yahei"/>
                <a:sym typeface="Microsoft Yahei"/>
              </a:rPr>
              <a:t>Joy of His disciples</a:t>
            </a:r>
            <a:endParaRPr b="1" sz="4600">
              <a:solidFill>
                <a:schemeClr val="lt1"/>
              </a:solidFill>
            </a:endParaRPr>
          </a:p>
        </p:txBody>
      </p:sp>
      <p:sp>
        <p:nvSpPr>
          <p:cNvPr id="997" name="Google Shape;997;p40"/>
          <p:cNvSpPr txBox="1"/>
          <p:nvPr>
            <p:ph idx="1" type="subTitle"/>
          </p:nvPr>
        </p:nvSpPr>
        <p:spPr>
          <a:xfrm>
            <a:off x="983511" y="5202238"/>
            <a:ext cx="6858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lang="en-US">
                <a:solidFill>
                  <a:schemeClr val="lt1"/>
                </a:solidFill>
              </a:rPr>
              <a:t>Boise Chinese Christian Church </a:t>
            </a:r>
            <a:endParaRPr/>
          </a:p>
          <a:p>
            <a:pPr indent="0" lvl="0" marL="0" rtl="0" algn="ctr">
              <a:lnSpc>
                <a:spcPct val="90000"/>
              </a:lnSpc>
              <a:spcBef>
                <a:spcPts val="1000"/>
              </a:spcBef>
              <a:spcAft>
                <a:spcPts val="0"/>
              </a:spcAft>
              <a:buClr>
                <a:schemeClr val="lt1"/>
              </a:buClr>
              <a:buSzPts val="2400"/>
              <a:buNone/>
            </a:pPr>
            <a:r>
              <a:rPr b="1" lang="en-US">
                <a:solidFill>
                  <a:schemeClr val="lt1"/>
                </a:solidFill>
              </a:rPr>
              <a:t>12/31/2023</a:t>
            </a:r>
            <a:endParaRPr b="1">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41"/>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使徒行传 Acts 5:41-42】</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41 </a:t>
            </a:r>
            <a:r>
              <a:rPr b="1" lang="en-US" sz="3200">
                <a:solidFill>
                  <a:srgbClr val="FFFF00"/>
                </a:solidFill>
                <a:latin typeface="Microsoft Yahei"/>
                <a:ea typeface="Microsoft Yahei"/>
                <a:cs typeface="Microsoft Yahei"/>
                <a:sym typeface="Microsoft Yahei"/>
              </a:rPr>
              <a:t>他们离开公会，心里欢喜，因被算是配为这名受辱。</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So they departed from the presence of the council, rejoicing that they were counted worthy to suffer shame for His name.</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42 </a:t>
            </a:r>
            <a:r>
              <a:rPr b="1" lang="en-US" sz="3200">
                <a:solidFill>
                  <a:srgbClr val="FFFF00"/>
                </a:solidFill>
                <a:latin typeface="Microsoft Yahei"/>
                <a:ea typeface="Microsoft Yahei"/>
                <a:cs typeface="Microsoft Yahei"/>
                <a:sym typeface="Microsoft Yahei"/>
              </a:rPr>
              <a:t>他们就每日在殿里、在家里不住地教训人，传耶稣是基督。</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daily in the temple, and in every house, they did not cease teaching and preaching Jesus as the Christ.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42"/>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尼希米记 Nehemiah 8:10b】</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……你们不要忧愁，因靠耶和华而得的喜乐是你们的力量。”</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Do not sorrow, for the joy of the Lord is your strength.”</a:t>
            </a:r>
            <a:endParaRPr/>
          </a:p>
          <a:p>
            <a:pPr indent="0" lvl="0" marL="0" rtl="0" algn="l">
              <a:lnSpc>
                <a:spcPct val="112000"/>
              </a:lnSpc>
              <a:spcBef>
                <a:spcPts val="1000"/>
              </a:spcBef>
              <a:spcAft>
                <a:spcPts val="0"/>
              </a:spcAft>
              <a:buClr>
                <a:schemeClr val="dk1"/>
              </a:buClr>
              <a:buSzPts val="2000"/>
              <a:buNone/>
            </a:pPr>
            <a:r>
              <a:t/>
            </a:r>
            <a:endParaRPr b="1" sz="2000">
              <a:solidFill>
                <a:schemeClr val="lt1"/>
              </a:solidFill>
            </a:endParaRPr>
          </a:p>
          <a:p>
            <a:pPr indent="0" lvl="0" marL="0" rtl="0" algn="l">
              <a:lnSpc>
                <a:spcPct val="112000"/>
              </a:lnSpc>
              <a:spcBef>
                <a:spcPts val="100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使徒行传 Acts 5:41】</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latin typeface="Microsoft Yahei"/>
                <a:ea typeface="Microsoft Yahei"/>
                <a:cs typeface="Microsoft Yahei"/>
                <a:sym typeface="Microsoft Yahei"/>
              </a:rPr>
              <a:t>他们离开公会，心里欢喜，因被算是配为这名受辱。</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So they departed from the presence of the council, rejoicing that they were counted worthy to suffer shame for His name.</a:t>
            </a:r>
            <a:endParaRPr/>
          </a:p>
          <a:p>
            <a:pPr indent="0" lvl="0" marL="0" rtl="0" algn="l">
              <a:lnSpc>
                <a:spcPct val="112000"/>
              </a:lnSpc>
              <a:spcBef>
                <a:spcPts val="1000"/>
              </a:spcBef>
              <a:spcAft>
                <a:spcPts val="0"/>
              </a:spcAft>
              <a:buClr>
                <a:schemeClr val="dk1"/>
              </a:buClr>
              <a:buSzPts val="3200"/>
              <a:buNone/>
            </a:pPr>
            <a:r>
              <a:t/>
            </a:r>
            <a:endParaRPr b="1" sz="32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43"/>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使徒行传 Acts 4:13】</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latin typeface="Microsoft Yahei"/>
                <a:ea typeface="Microsoft Yahei"/>
                <a:cs typeface="Microsoft Yahei"/>
                <a:sym typeface="Microsoft Yahei"/>
              </a:rPr>
              <a:t>他们见彼得、约翰的胆量，又看出他们原是没有学问的小民，就希奇，认明他们是跟过耶稣的。</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Now when they saw the boldness of Peter and John, and perceived that they were uneducated and untrained men, they marveled. And they realized that they had been with Jesus.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44"/>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约翰福音 John 16:24】</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向来你们没有奉我的名求什么，如今你们求就必得着，叫你们的喜乐可以满足。”</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Until now you have asked nothing in My name. Ask, and you will receive, that your joy may be full.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45"/>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【列王纪下</a:t>
            </a:r>
            <a:r>
              <a:rPr b="1" lang="en-US" sz="3200" u="sng">
                <a:solidFill>
                  <a:schemeClr val="lt1"/>
                </a:solidFill>
              </a:rPr>
              <a:t>2 Kings 2:9】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过去之后，以利亚对以利沙说：“我未曾被接去离开你，你要我为你作什么，只管求我。”以利沙说：“愿感动你的灵加倍地感动我。”</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so it was, when they had crossed over, that Elijah said to Elisha, “Ask! What may I do for you, before I am taken away from you?”Elisha said, “Please let a double portion of your spirit be upon me.”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6"/>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约翰一书 1 John 5:14-15】</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14 </a:t>
            </a:r>
            <a:r>
              <a:rPr b="1" lang="en-US" sz="3200">
                <a:solidFill>
                  <a:srgbClr val="FFFF00"/>
                </a:solidFill>
                <a:latin typeface="Microsoft Yahei"/>
                <a:ea typeface="Microsoft Yahei"/>
                <a:cs typeface="Microsoft Yahei"/>
                <a:sym typeface="Microsoft Yahei"/>
              </a:rPr>
              <a:t>我们若照祂的旨意求什么，祂就听我们，这是我们向祂所存坦然无惧的心。</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Now this is the confidence that we have in Him, that if we ask anything according to His will, He hears us.</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15 </a:t>
            </a:r>
            <a:r>
              <a:rPr b="1" lang="en-US" sz="3200">
                <a:solidFill>
                  <a:srgbClr val="FFFF00"/>
                </a:solidFill>
                <a:latin typeface="Microsoft Yahei"/>
                <a:ea typeface="Microsoft Yahei"/>
                <a:cs typeface="Microsoft Yahei"/>
                <a:sym typeface="Microsoft Yahei"/>
              </a:rPr>
              <a:t>既然知道祂听我们一切所求的，就知道我们所求于祂的，无不得着。</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if we know that He hears us, whatever we ask, we know that we have the petitions that we have asked of Him.</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47"/>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罗马书 Romans 8:29】</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latin typeface="Microsoft Yahei"/>
                <a:ea typeface="Microsoft Yahei"/>
                <a:cs typeface="Microsoft Yahei"/>
                <a:sym typeface="Microsoft Yahei"/>
              </a:rPr>
              <a:t>因为祂预先所知道的人，就预先定下效法祂儿子的模样，使祂儿子在许多弟兄中作长子。</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For whom He foreknew, He also predestined to be conformed to the image of His Son, that He might be the firstborn among many brethren.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48"/>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2:21】</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latin typeface="Microsoft Yahei"/>
                <a:ea typeface="Microsoft Yahei"/>
                <a:cs typeface="Microsoft Yahei"/>
                <a:sym typeface="Microsoft Yahei"/>
              </a:rPr>
              <a:t>你们蒙召原是为此，因基督也为你们受过苦，给你们留下榜样，叫你们跟随祂的脚踪行。</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For to this you were called, because Christ also suffered for us, leaving us an example, that you should follow His steps: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49"/>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约翰福音 John 16:7-8】</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7 </a:t>
            </a:r>
            <a:r>
              <a:rPr b="1" lang="en-US" sz="3200">
                <a:solidFill>
                  <a:srgbClr val="FFFF00"/>
                </a:solidFill>
                <a:latin typeface="Microsoft Yahei"/>
                <a:ea typeface="Microsoft Yahei"/>
                <a:cs typeface="Microsoft Yahei"/>
                <a:sym typeface="Microsoft Yahei"/>
              </a:rPr>
              <a:t>然而我将真情告诉你们，我去是与你们有益的。我若不去，保惠师就不到你们这里来；我若去，就差祂来。</a:t>
            </a:r>
            <a:endParaRPr b="1" sz="3200">
              <a:solidFill>
                <a:srgbClr val="FFFF00"/>
              </a:solidFill>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Nevertheless I tell you the truth. It is to your advantage that I go away; for if I do not go away, the Helper will not come to you; but if I depart, I will send Him to you.</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8 </a:t>
            </a:r>
            <a:r>
              <a:rPr b="1" lang="en-US" sz="3200">
                <a:solidFill>
                  <a:srgbClr val="FFFF00"/>
                </a:solidFill>
                <a:latin typeface="Microsoft Yahei"/>
                <a:ea typeface="Microsoft Yahei"/>
                <a:cs typeface="Microsoft Yahei"/>
                <a:sym typeface="Microsoft Yahei"/>
              </a:rPr>
              <a:t>祂既来了，就要叫世人为罪、为义、为审判，自己责备自己。</a:t>
            </a:r>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And when He has come, He will convict the world of sin, and of righteousness, and of judgment: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5"/>
          <p:cNvSpPr txBox="1"/>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800"/>
              <a:buFont typeface="KaiTi"/>
              <a:buNone/>
            </a:pPr>
            <a:r>
              <a:rPr b="1" i="0" lang="en-US" sz="2800" u="none" cap="none" strike="noStrike">
                <a:solidFill>
                  <a:srgbClr val="C00000"/>
                </a:solidFill>
                <a:latin typeface="KaiTi"/>
                <a:ea typeface="KaiTi"/>
                <a:cs typeface="KaiTi"/>
                <a:sym typeface="KaiTi"/>
              </a:rPr>
              <a:t>詩篇</a:t>
            </a:r>
            <a:r>
              <a:rPr b="1" i="0" lang="en-US" sz="3200" u="none" cap="none" strike="noStrike">
                <a:solidFill>
                  <a:srgbClr val="C00000"/>
                </a:solidFill>
                <a:latin typeface="KaiTi"/>
                <a:ea typeface="KaiTi"/>
                <a:cs typeface="KaiTi"/>
                <a:sym typeface="KaiTi"/>
              </a:rPr>
              <a:t> </a:t>
            </a:r>
            <a:r>
              <a:rPr b="1" i="0" lang="en-US" sz="3200" u="none" cap="none" strike="noStrike">
                <a:solidFill>
                  <a:srgbClr val="C00000"/>
                </a:solidFill>
                <a:latin typeface="Times New Roman"/>
                <a:ea typeface="Times New Roman"/>
                <a:cs typeface="Times New Roman"/>
                <a:sym typeface="Times New Roman"/>
              </a:rPr>
              <a:t>Psalm 100:1-5</a:t>
            </a:r>
            <a:endParaRPr b="1" i="0" sz="2800" u="none" cap="none" strike="noStrike">
              <a:solidFill>
                <a:srgbClr val="C00000"/>
              </a:solidFill>
              <a:latin typeface="Times New Roman"/>
              <a:ea typeface="Times New Roman"/>
              <a:cs typeface="Times New Roman"/>
              <a:sym typeface="Times New Roman"/>
            </a:endParaRPr>
          </a:p>
        </p:txBody>
      </p:sp>
      <p:sp>
        <p:nvSpPr>
          <p:cNvPr id="752" name="Google Shape;752;p5"/>
          <p:cNvSpPr txBox="1"/>
          <p:nvPr>
            <p:ph idx="1" type="body"/>
          </p:nvPr>
        </p:nvSpPr>
        <p:spPr>
          <a:xfrm>
            <a:off x="381000" y="533400"/>
            <a:ext cx="86868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rPr b="1" baseline="30000" i="0" lang="en-US" sz="3600">
                <a:solidFill>
                  <a:srgbClr val="000000"/>
                </a:solidFill>
                <a:latin typeface="KaiTi"/>
                <a:ea typeface="KaiTi"/>
                <a:cs typeface="KaiTi"/>
                <a:sym typeface="KaiTi"/>
              </a:rPr>
              <a:t>2 </a:t>
            </a:r>
            <a:r>
              <a:rPr b="0" i="0" lang="en-US" sz="3600">
                <a:solidFill>
                  <a:srgbClr val="000000"/>
                </a:solidFill>
                <a:latin typeface="KaiTi"/>
                <a:ea typeface="KaiTi"/>
                <a:cs typeface="KaiTi"/>
                <a:sym typeface="KaiTi"/>
              </a:rPr>
              <a:t>你們當樂意事奉耶和華，當來向他歌唱！</a:t>
            </a:r>
            <a:endParaRPr/>
          </a:p>
          <a:p>
            <a:pPr indent="-342900" lvl="0" marL="342900" rtl="0" algn="l">
              <a:spcBef>
                <a:spcPts val="0"/>
              </a:spcBef>
              <a:spcAft>
                <a:spcPts val="0"/>
              </a:spcAft>
              <a:buNone/>
            </a:pPr>
            <a:r>
              <a:rPr b="1" baseline="30000" i="0" lang="en-US" sz="3600">
                <a:solidFill>
                  <a:srgbClr val="000000"/>
                </a:solidFill>
                <a:latin typeface="Times New Roman"/>
                <a:ea typeface="Times New Roman"/>
                <a:cs typeface="Times New Roman"/>
                <a:sym typeface="Times New Roman"/>
              </a:rPr>
              <a:t>2 </a:t>
            </a:r>
            <a:r>
              <a:rPr b="0" i="0" lang="en-US" sz="3600">
                <a:solidFill>
                  <a:srgbClr val="000000"/>
                </a:solidFill>
                <a:latin typeface="Times New Roman"/>
                <a:ea typeface="Times New Roman"/>
                <a:cs typeface="Times New Roman"/>
                <a:sym typeface="Times New Roman"/>
              </a:rPr>
              <a:t> Worship the </a:t>
            </a:r>
            <a:r>
              <a:rPr b="0" i="0" lang="en-US" sz="3600" cap="small">
                <a:solidFill>
                  <a:srgbClr val="000000"/>
                </a:solidFill>
                <a:latin typeface="Times New Roman"/>
                <a:ea typeface="Times New Roman"/>
                <a:cs typeface="Times New Roman"/>
                <a:sym typeface="Times New Roman"/>
              </a:rPr>
              <a:t>Lord</a:t>
            </a:r>
            <a:r>
              <a:rPr b="0" i="0" lang="en-US" sz="3600">
                <a:solidFill>
                  <a:srgbClr val="000000"/>
                </a:solidFill>
                <a:latin typeface="Times New Roman"/>
                <a:ea typeface="Times New Roman"/>
                <a:cs typeface="Times New Roman"/>
                <a:sym typeface="Times New Roman"/>
              </a:rPr>
              <a:t> with gladness;</a:t>
            </a:r>
            <a:br>
              <a:rPr b="0" i="0" lang="en-US" sz="3600">
                <a:solidFill>
                  <a:srgbClr val="000000"/>
                </a:solidFill>
                <a:latin typeface="Times New Roman"/>
                <a:ea typeface="Times New Roman"/>
                <a:cs typeface="Times New Roman"/>
                <a:sym typeface="Times New Roman"/>
              </a:rPr>
            </a:br>
            <a:r>
              <a:rPr b="0" i="0" lang="en-US" sz="3600">
                <a:solidFill>
                  <a:srgbClr val="000000"/>
                </a:solidFill>
                <a:latin typeface="Times New Roman"/>
                <a:ea typeface="Times New Roman"/>
                <a:cs typeface="Times New Roman"/>
                <a:sym typeface="Times New Roman"/>
              </a:rPr>
              <a:t>  come before him with joyful songs.</a:t>
            </a:r>
            <a:br>
              <a:rPr b="0" i="0" lang="en-US" sz="3600">
                <a:solidFill>
                  <a:srgbClr val="000000"/>
                </a:solidFill>
                <a:latin typeface="Times New Roman"/>
                <a:ea typeface="Times New Roman"/>
                <a:cs typeface="Times New Roman"/>
                <a:sym typeface="Times New Roman"/>
              </a:rPr>
            </a:br>
            <a:endParaRPr b="0" i="0" sz="3600">
              <a:solidFill>
                <a:srgbClr val="000000"/>
              </a:solidFill>
              <a:latin typeface="Times New Roman"/>
              <a:ea typeface="Times New Roman"/>
              <a:cs typeface="Times New Roman"/>
              <a:sym typeface="Times New Roman"/>
            </a:endParaRPr>
          </a:p>
        </p:txBody>
      </p:sp>
    </p:spTree>
  </p:cSld>
  <p:clrMapOvr>
    <a:masterClrMapping/>
  </p:clrMapOvr>
  <p:transition spd="slow" p14:dur="2000">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50"/>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1:3-7】</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3 </a:t>
            </a:r>
            <a:r>
              <a:rPr b="1" lang="en-US" sz="3200">
                <a:solidFill>
                  <a:srgbClr val="FFFF00"/>
                </a:solidFill>
                <a:latin typeface="Microsoft Yahei"/>
                <a:ea typeface="Microsoft Yahei"/>
                <a:cs typeface="Microsoft Yahei"/>
                <a:sym typeface="Microsoft Yahei"/>
              </a:rPr>
              <a:t>愿颂赞归于我们主耶稣基督的父　神，祂曾照自己的大怜悯，藉耶稣基督从死里复活，重生了我们，叫我们有活泼的盼望，</a:t>
            </a:r>
            <a:endParaRPr b="1" sz="3200">
              <a:solidFill>
                <a:srgbClr val="FFFF00"/>
              </a:solidFill>
            </a:endParaRPr>
          </a:p>
          <a:p>
            <a:pPr indent="0" lvl="0" marL="0" rtl="0" algn="l">
              <a:lnSpc>
                <a:spcPct val="100000"/>
              </a:lnSpc>
              <a:spcBef>
                <a:spcPts val="1000"/>
              </a:spcBef>
              <a:spcAft>
                <a:spcPts val="0"/>
              </a:spcAft>
              <a:buClr>
                <a:schemeClr val="lt1"/>
              </a:buClr>
              <a:buSzPts val="3200"/>
              <a:buNone/>
            </a:pPr>
            <a:r>
              <a:rPr b="1" lang="en-US" sz="3200">
                <a:solidFill>
                  <a:schemeClr val="lt1"/>
                </a:solidFill>
              </a:rPr>
              <a:t>Blessed be the God and Father of our Lord Jesus Christ, who according to His abundant mercy has begotten us again to a living hope through the resurrection of Jesus Christ from the dead,</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4 </a:t>
            </a:r>
            <a:r>
              <a:rPr b="1" lang="en-US" sz="3200">
                <a:solidFill>
                  <a:srgbClr val="FFFF00"/>
                </a:solidFill>
                <a:latin typeface="Microsoft Yahei"/>
                <a:ea typeface="Microsoft Yahei"/>
                <a:cs typeface="Microsoft Yahei"/>
                <a:sym typeface="Microsoft Yahei"/>
              </a:rPr>
              <a:t>可以得着不能朽坏、不能玷污、不能衰残、为你们存留在天上的基业。</a:t>
            </a:r>
            <a:r>
              <a:rPr b="1" lang="en-US" sz="3200">
                <a:solidFill>
                  <a:schemeClr val="lt1"/>
                </a:solidFill>
              </a:rPr>
              <a:t>to an inheritance incorruptible and undefiled and that does not fade away, reserved in heaven for you,</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51"/>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1:3-7】</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5 </a:t>
            </a:r>
            <a:r>
              <a:rPr b="1" lang="en-US" sz="3200">
                <a:solidFill>
                  <a:srgbClr val="FFFF00"/>
                </a:solidFill>
                <a:latin typeface="Microsoft Yahei"/>
                <a:ea typeface="Microsoft Yahei"/>
                <a:cs typeface="Microsoft Yahei"/>
                <a:sym typeface="Microsoft Yahei"/>
              </a:rPr>
              <a:t>你们这因信蒙　神能力保守的人，必能得着所预备、到末世要显现的救恩。</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who are kept by the power of God through faith for salvation ready to be revealed in the last time.</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6 </a:t>
            </a:r>
            <a:r>
              <a:rPr b="1" lang="en-US" sz="3200">
                <a:solidFill>
                  <a:srgbClr val="FFFF00"/>
                </a:solidFill>
                <a:latin typeface="Microsoft Yahei"/>
                <a:ea typeface="Microsoft Yahei"/>
                <a:cs typeface="Microsoft Yahei"/>
                <a:sym typeface="Microsoft Yahei"/>
              </a:rPr>
              <a:t>因此，你们是大有喜乐。但如今在百般的试炼中暂时忧愁，</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In this you greatly rejoice, though now for a little while, if need be, you have been grieved by various trials,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52"/>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1:3-7】</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7 </a:t>
            </a:r>
            <a:r>
              <a:rPr b="1" lang="en-US" sz="3200">
                <a:solidFill>
                  <a:srgbClr val="FFFF00"/>
                </a:solidFill>
                <a:latin typeface="Microsoft Yahei"/>
                <a:ea typeface="Microsoft Yahei"/>
                <a:cs typeface="Microsoft Yahei"/>
                <a:sym typeface="Microsoft Yahei"/>
              </a:rPr>
              <a:t>叫你们的信心既被试验，就比那被火试验仍然能坏的金子更显宝贵，可以在耶稣基督显现的时候，得着称赞、荣耀、尊贵。</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that the genuineness of your faith, being much more precious than gold that perishes, though it is tested by fire, may be found to praise, honor, and glory at the revelation of Jesus Christ,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53"/>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1:3</a:t>
            </a: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6a】</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3 </a:t>
            </a:r>
            <a:r>
              <a:rPr b="1" lang="en-US" sz="3200">
                <a:solidFill>
                  <a:srgbClr val="FFFF00"/>
                </a:solidFill>
                <a:latin typeface="Microsoft Yahei"/>
                <a:ea typeface="Microsoft Yahei"/>
                <a:cs typeface="Microsoft Yahei"/>
                <a:sym typeface="Microsoft Yahei"/>
              </a:rPr>
              <a:t>愿颂赞归于我们主耶稣基督的父　神，祂曾照自己的大怜悯，藉耶稣基督从死里复活，重生了我们，叫我们有活泼的盼望，</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Blessed be the God and Father of our Lord Jesus Christ, who according to His abundant mercy has begotten us again to a living hope through the resurrection of Jesus Christ from the dead,</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6a </a:t>
            </a:r>
            <a:r>
              <a:rPr b="1" lang="en-US" sz="3200">
                <a:solidFill>
                  <a:srgbClr val="FFFF00"/>
                </a:solidFill>
                <a:latin typeface="Microsoft Yahei"/>
                <a:ea typeface="Microsoft Yahei"/>
                <a:cs typeface="Microsoft Yahei"/>
                <a:sym typeface="Microsoft Yahei"/>
              </a:rPr>
              <a:t>因此，你们是大有喜乐</a:t>
            </a:r>
            <a:r>
              <a:rPr b="1" lang="en-US" sz="3200">
                <a:solidFill>
                  <a:srgbClr val="FFFF00"/>
                </a:solidFill>
              </a:rPr>
              <a:t>……</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In this you greatly rejoice….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54"/>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1:4</a:t>
            </a: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6a】</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4 </a:t>
            </a:r>
            <a:r>
              <a:rPr b="1" lang="en-US" sz="3200">
                <a:solidFill>
                  <a:srgbClr val="FFFF00"/>
                </a:solidFill>
                <a:latin typeface="Microsoft Yahei"/>
                <a:ea typeface="Microsoft Yahei"/>
                <a:cs typeface="Microsoft Yahei"/>
                <a:sym typeface="Microsoft Yahei"/>
              </a:rPr>
              <a:t>可以得着不能朽坏、不能玷污、不能衰残、为你们存留在天上的基业。</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to an inheritance incorruptible and undefiled and that does not fade away, reserved in heaven for you,</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6a </a:t>
            </a:r>
            <a:r>
              <a:rPr b="1" lang="en-US" sz="3200">
                <a:solidFill>
                  <a:srgbClr val="FFFF00"/>
                </a:solidFill>
                <a:latin typeface="Microsoft Yahei"/>
                <a:ea typeface="Microsoft Yahei"/>
                <a:cs typeface="Microsoft Yahei"/>
                <a:sym typeface="Microsoft Yahei"/>
              </a:rPr>
              <a:t>因此，你们是大有喜乐</a:t>
            </a:r>
            <a:r>
              <a:rPr b="1" lang="en-US" sz="3200">
                <a:solidFill>
                  <a:srgbClr val="FFFF00"/>
                </a:solidFill>
              </a:rPr>
              <a:t>……</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In this you greatly rejoice….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55"/>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彼得前书 1 Peter 1:5</a:t>
            </a: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6a】</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5 </a:t>
            </a:r>
            <a:r>
              <a:rPr b="1" lang="en-US" sz="3200">
                <a:solidFill>
                  <a:srgbClr val="FFFF00"/>
                </a:solidFill>
                <a:latin typeface="Microsoft Yahei"/>
                <a:ea typeface="Microsoft Yahei"/>
                <a:cs typeface="Microsoft Yahei"/>
                <a:sym typeface="Microsoft Yahei"/>
              </a:rPr>
              <a:t>你们这因信蒙　神能力保守的人，必能得着所预备、到末世要显现的救恩。</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who are kept by the power of God through faith for salvation ready to be revealed in the last time.</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6a </a:t>
            </a:r>
            <a:r>
              <a:rPr b="1" lang="en-US" sz="3200">
                <a:solidFill>
                  <a:srgbClr val="FFFF00"/>
                </a:solidFill>
                <a:latin typeface="Microsoft Yahei"/>
                <a:ea typeface="Microsoft Yahei"/>
                <a:cs typeface="Microsoft Yahei"/>
                <a:sym typeface="Microsoft Yahei"/>
              </a:rPr>
              <a:t>因此，你们是大有喜乐</a:t>
            </a:r>
            <a:r>
              <a:rPr b="1" lang="en-US" sz="3200">
                <a:solidFill>
                  <a:srgbClr val="FFFF00"/>
                </a:solidFill>
              </a:rPr>
              <a:t>……</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In this you greatly rejoice….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56"/>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使徒行传 Acts 5:41】</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latin typeface="Microsoft Yahei"/>
                <a:ea typeface="Microsoft Yahei"/>
                <a:cs typeface="Microsoft Yahei"/>
                <a:sym typeface="Microsoft Yahei"/>
              </a:rPr>
              <a:t>他们离开公会，心里欢喜，因被算是配为这名受辱。</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So they departed from the presence of the council, rejoicing that they were counted worthy to suffer shame for His name.</a:t>
            </a:r>
            <a:endParaRPr/>
          </a:p>
          <a:p>
            <a:pPr indent="0" lvl="0" marL="0" rtl="0" algn="l">
              <a:lnSpc>
                <a:spcPct val="112000"/>
              </a:lnSpc>
              <a:spcBef>
                <a:spcPts val="1000"/>
              </a:spcBef>
              <a:spcAft>
                <a:spcPts val="0"/>
              </a:spcAft>
              <a:buClr>
                <a:schemeClr val="dk1"/>
              </a:buClr>
              <a:buSzPts val="800"/>
              <a:buNone/>
            </a:pPr>
            <a:r>
              <a:t/>
            </a:r>
            <a:endParaRPr b="1" sz="800">
              <a:solidFill>
                <a:schemeClr val="lt1"/>
              </a:solidFill>
            </a:endParaRPr>
          </a:p>
          <a:p>
            <a:pPr indent="0" lvl="0" marL="0" rtl="0" algn="l">
              <a:lnSpc>
                <a:spcPct val="112000"/>
              </a:lnSpc>
              <a:spcBef>
                <a:spcPts val="100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希伯来书 Hebrews 11:16】</a:t>
            </a:r>
            <a:r>
              <a:rPr b="1" lang="en-US" sz="3200">
                <a:solidFill>
                  <a:srgbClr val="FFFF00"/>
                </a:solidFill>
                <a:latin typeface="Microsoft Yahei"/>
                <a:ea typeface="Microsoft Yahei"/>
                <a:cs typeface="Microsoft Yahei"/>
                <a:sym typeface="Microsoft Yahei"/>
              </a:rPr>
              <a:t>他们却羡慕一个更美的家乡，就是在天上的。所以　神被称为他们的　神，并不以为耻，因为祂已经给他们预备了一座城。</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But now they desire a better, that is, a heavenly country. Therefore God is not ashamed to be called their God, for He has prepared a city for them.</a:t>
            </a:r>
            <a:endParaRPr/>
          </a:p>
          <a:p>
            <a:pPr indent="0" lvl="0" marL="0" rtl="0" algn="l">
              <a:lnSpc>
                <a:spcPct val="112000"/>
              </a:lnSpc>
              <a:spcBef>
                <a:spcPts val="1000"/>
              </a:spcBef>
              <a:spcAft>
                <a:spcPts val="0"/>
              </a:spcAft>
              <a:buClr>
                <a:schemeClr val="dk1"/>
              </a:buClr>
              <a:buSzPts val="3200"/>
              <a:buNone/>
            </a:pPr>
            <a:r>
              <a:t/>
            </a:r>
            <a:endParaRPr b="1" sz="3200">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57"/>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罗马书 Romans 8:16-18】</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16 </a:t>
            </a:r>
            <a:r>
              <a:rPr b="1" lang="en-US" sz="3200">
                <a:solidFill>
                  <a:srgbClr val="FFFF00"/>
                </a:solidFill>
                <a:latin typeface="Microsoft Yahei"/>
                <a:ea typeface="Microsoft Yahei"/>
                <a:cs typeface="Microsoft Yahei"/>
                <a:sym typeface="Microsoft Yahei"/>
              </a:rPr>
              <a:t>圣灵与我们的心同证我们是　神的儿女；</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The Spirit Himself bears witness with our spirit that we are children of God,</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17 </a:t>
            </a:r>
            <a:r>
              <a:rPr b="1" lang="en-US" sz="3200">
                <a:solidFill>
                  <a:srgbClr val="FFFF00"/>
                </a:solidFill>
                <a:latin typeface="Microsoft Yahei"/>
                <a:ea typeface="Microsoft Yahei"/>
                <a:cs typeface="Microsoft Yahei"/>
                <a:sym typeface="Microsoft Yahei"/>
              </a:rPr>
              <a:t>既是儿女，便是后嗣，就是　神的后嗣，和基督同作后嗣。如果我们和祂一同受苦，也必和祂一同得荣耀。</a:t>
            </a:r>
            <a:endParaRPr b="1" sz="3200">
              <a:solidFill>
                <a:srgbClr val="FFFF00"/>
              </a:solidFill>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and if children, then heirs—heirs of God and joint heirs with Christ, if indeed we suffer with Him, that we may also be glorified together.</a:t>
            </a:r>
            <a:endParaRPr/>
          </a:p>
          <a:p>
            <a:pPr indent="0" lvl="0" marL="0" rtl="0" algn="l">
              <a:lnSpc>
                <a:spcPct val="112000"/>
              </a:lnSpc>
              <a:spcBef>
                <a:spcPts val="1000"/>
              </a:spcBef>
              <a:spcAft>
                <a:spcPts val="0"/>
              </a:spcAft>
              <a:buClr>
                <a:schemeClr val="dk1"/>
              </a:buClr>
              <a:buSzPts val="3200"/>
              <a:buNone/>
            </a:pPr>
            <a:r>
              <a:t/>
            </a:r>
            <a:endParaRPr b="1" sz="3200">
              <a:solidFill>
                <a:schemeClr val="l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58"/>
          <p:cNvSpPr txBox="1"/>
          <p:nvPr>
            <p:ph idx="1" type="subTitle"/>
          </p:nvPr>
        </p:nvSpPr>
        <p:spPr>
          <a:xfrm>
            <a:off x="0" y="0"/>
            <a:ext cx="9144000" cy="6858000"/>
          </a:xfrm>
          <a:prstGeom prst="rect">
            <a:avLst/>
          </a:prstGeom>
          <a:gradFill>
            <a:gsLst>
              <a:gs pos="0">
                <a:srgbClr val="1F3864"/>
              </a:gs>
              <a:gs pos="74000">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b="1" lang="en-US" sz="3200" u="sng">
                <a:solidFill>
                  <a:schemeClr val="lt1"/>
                </a:solidFill>
                <a:latin typeface="Microsoft Yahei"/>
                <a:ea typeface="Microsoft Yahei"/>
                <a:cs typeface="Microsoft Yahei"/>
                <a:sym typeface="Microsoft Yahei"/>
              </a:rPr>
              <a:t>【</a:t>
            </a:r>
            <a:r>
              <a:rPr b="1" lang="en-US" sz="3200" u="sng">
                <a:solidFill>
                  <a:schemeClr val="lt1"/>
                </a:solidFill>
              </a:rPr>
              <a:t>罗马书 Romans 8:16-18】</a:t>
            </a:r>
            <a:endParaRPr/>
          </a:p>
          <a:p>
            <a:pPr indent="0" lvl="0" marL="0" rtl="0" algn="l">
              <a:lnSpc>
                <a:spcPct val="112000"/>
              </a:lnSpc>
              <a:spcBef>
                <a:spcPts val="1000"/>
              </a:spcBef>
              <a:spcAft>
                <a:spcPts val="0"/>
              </a:spcAft>
              <a:buClr>
                <a:srgbClr val="FFFF00"/>
              </a:buClr>
              <a:buSzPts val="3200"/>
              <a:buNone/>
            </a:pPr>
            <a:r>
              <a:rPr b="1" lang="en-US" sz="3200">
                <a:solidFill>
                  <a:srgbClr val="FFFF00"/>
                </a:solidFill>
              </a:rPr>
              <a:t>18 </a:t>
            </a:r>
            <a:r>
              <a:rPr b="1" lang="en-US" sz="3200">
                <a:solidFill>
                  <a:srgbClr val="FFFF00"/>
                </a:solidFill>
                <a:latin typeface="Microsoft Yahei"/>
                <a:ea typeface="Microsoft Yahei"/>
                <a:cs typeface="Microsoft Yahei"/>
                <a:sym typeface="Microsoft Yahei"/>
              </a:rPr>
              <a:t>我想，现在的苦楚若比起将来要显于我们的荣耀，就不足介意了。</a:t>
            </a:r>
            <a:endParaRPr/>
          </a:p>
          <a:p>
            <a:pPr indent="0" lvl="0" marL="0" rtl="0" algn="l">
              <a:lnSpc>
                <a:spcPct val="112000"/>
              </a:lnSpc>
              <a:spcBef>
                <a:spcPts val="1000"/>
              </a:spcBef>
              <a:spcAft>
                <a:spcPts val="0"/>
              </a:spcAft>
              <a:buClr>
                <a:schemeClr val="lt1"/>
              </a:buClr>
              <a:buSzPts val="3200"/>
              <a:buNone/>
            </a:pPr>
            <a:r>
              <a:rPr b="1" lang="en-US" sz="3200">
                <a:solidFill>
                  <a:schemeClr val="lt1"/>
                </a:solidFill>
              </a:rPr>
              <a:t>For I consider that the sufferings of this present time are not worthy to be compared with the glory which shall be revealed in us.</a:t>
            </a:r>
            <a:endParaRPr/>
          </a:p>
          <a:p>
            <a:pPr indent="0" lvl="0" marL="0" rtl="0" algn="l">
              <a:lnSpc>
                <a:spcPct val="112000"/>
              </a:lnSpc>
              <a:spcBef>
                <a:spcPts val="1000"/>
              </a:spcBef>
              <a:spcAft>
                <a:spcPts val="0"/>
              </a:spcAft>
              <a:buClr>
                <a:schemeClr val="dk1"/>
              </a:buClr>
              <a:buSzPts val="3200"/>
              <a:buNone/>
            </a:pPr>
            <a:r>
              <a:t/>
            </a:r>
            <a:endParaRPr b="1" sz="3200">
              <a:solidFill>
                <a:schemeClr val="lt1"/>
              </a:solidFill>
            </a:endParaRPr>
          </a:p>
          <a:p>
            <a:pPr indent="0" lvl="0" marL="0" rtl="0" algn="l">
              <a:lnSpc>
                <a:spcPct val="112000"/>
              </a:lnSpc>
              <a:spcBef>
                <a:spcPts val="1000"/>
              </a:spcBef>
              <a:spcAft>
                <a:spcPts val="0"/>
              </a:spcAft>
              <a:buClr>
                <a:schemeClr val="dk1"/>
              </a:buClr>
              <a:buSzPts val="3200"/>
              <a:buNone/>
            </a:pPr>
            <a:r>
              <a:t/>
            </a:r>
            <a:endParaRPr b="1" sz="3200">
              <a:solidFill>
                <a:schemeClr val="lt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59"/>
          <p:cNvSpPr/>
          <p:nvPr/>
        </p:nvSpPr>
        <p:spPr>
          <a:xfrm>
            <a:off x="304800" y="292100"/>
            <a:ext cx="8534400" cy="612616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STKaiti"/>
                <a:ea typeface="STKaiti"/>
                <a:cs typeface="STKaiti"/>
                <a:sym typeface="STKaiti"/>
              </a:rPr>
              <a:t>三一頌  Doxology  </a:t>
            </a:r>
            <a:endParaRPr/>
          </a:p>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STKaiti"/>
                <a:ea typeface="STKaiti"/>
                <a:cs typeface="STKaiti"/>
                <a:sym typeface="STKaiti"/>
              </a:rPr>
              <a:t>讚美真神萬福之根</a:t>
            </a:r>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STKaiti"/>
                <a:ea typeface="STKaiti"/>
                <a:cs typeface="STKaiti"/>
                <a:sym typeface="STKaiti"/>
              </a:rPr>
              <a:t>世上萬民讚美主恩</a:t>
            </a:r>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STKaiti"/>
                <a:ea typeface="STKaiti"/>
                <a:cs typeface="STKaiti"/>
                <a:sym typeface="STKaiti"/>
              </a:rPr>
              <a:t>天使天軍讚美主名</a:t>
            </a:r>
            <a:endParaRPr/>
          </a:p>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STKaiti"/>
                <a:ea typeface="STKaiti"/>
                <a:cs typeface="STKaiti"/>
                <a:sym typeface="STKaiti"/>
              </a:rPr>
              <a:t>贊美聖父聖子聖靈 阿門</a:t>
            </a:r>
            <a:endParaRPr/>
          </a:p>
          <a:p>
            <a:pPr indent="0" lvl="0" marL="0" marR="0" rtl="0" algn="ctr">
              <a:lnSpc>
                <a:spcPct val="100000"/>
              </a:lnSpc>
              <a:spcBef>
                <a:spcPts val="0"/>
              </a:spcBef>
              <a:spcAft>
                <a:spcPts val="0"/>
              </a:spcAft>
              <a:buClr>
                <a:schemeClr val="dk1"/>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Praise God, from whom all blessings flow;</a:t>
            </a:r>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Praise Him, all creatures here below;</a:t>
            </a:r>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Praise Him above, ye heavenly host;</a:t>
            </a:r>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Times New Roman"/>
                <a:ea typeface="Times New Roman"/>
                <a:cs typeface="Times New Roman"/>
                <a:sym typeface="Times New Roman"/>
              </a:rPr>
              <a:t>Praise Father, Son and Holy Ghost. Amen!</a:t>
            </a:r>
            <a:endParaRPr/>
          </a:p>
        </p:txBody>
      </p:sp>
    </p:spTree>
  </p:cSld>
  <p:clrMapOvr>
    <a:masterClrMapping/>
  </p:clrMapOvr>
  <p:transition spd="slow" p14:dur="2000">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6"/>
          <p:cNvSpPr txBox="1"/>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800"/>
              <a:buFont typeface="KaiTi"/>
              <a:buNone/>
            </a:pPr>
            <a:r>
              <a:rPr b="1" i="0" lang="en-US" sz="2800" u="none" cap="none" strike="noStrike">
                <a:solidFill>
                  <a:srgbClr val="C00000"/>
                </a:solidFill>
                <a:latin typeface="KaiTi"/>
                <a:ea typeface="KaiTi"/>
                <a:cs typeface="KaiTi"/>
                <a:sym typeface="KaiTi"/>
              </a:rPr>
              <a:t>詩篇</a:t>
            </a:r>
            <a:r>
              <a:rPr b="1" i="0" lang="en-US" sz="3200" u="none" cap="none" strike="noStrike">
                <a:solidFill>
                  <a:srgbClr val="C00000"/>
                </a:solidFill>
                <a:latin typeface="KaiTi"/>
                <a:ea typeface="KaiTi"/>
                <a:cs typeface="KaiTi"/>
                <a:sym typeface="KaiTi"/>
              </a:rPr>
              <a:t> </a:t>
            </a:r>
            <a:r>
              <a:rPr b="1" i="0" lang="en-US" sz="3200" u="none" cap="none" strike="noStrike">
                <a:solidFill>
                  <a:srgbClr val="C00000"/>
                </a:solidFill>
                <a:latin typeface="Times New Roman"/>
                <a:ea typeface="Times New Roman"/>
                <a:cs typeface="Times New Roman"/>
                <a:sym typeface="Times New Roman"/>
              </a:rPr>
              <a:t>Psalm 100:1-5</a:t>
            </a:r>
            <a:endParaRPr b="1" i="0" sz="2800" u="none" cap="none" strike="noStrike">
              <a:solidFill>
                <a:srgbClr val="C00000"/>
              </a:solidFill>
              <a:latin typeface="Times New Roman"/>
              <a:ea typeface="Times New Roman"/>
              <a:cs typeface="Times New Roman"/>
              <a:sym typeface="Times New Roman"/>
            </a:endParaRPr>
          </a:p>
        </p:txBody>
      </p:sp>
      <p:sp>
        <p:nvSpPr>
          <p:cNvPr id="758" name="Google Shape;758;p6"/>
          <p:cNvSpPr txBox="1"/>
          <p:nvPr>
            <p:ph idx="1" type="body"/>
          </p:nvPr>
        </p:nvSpPr>
        <p:spPr>
          <a:xfrm>
            <a:off x="381000" y="533400"/>
            <a:ext cx="86106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rPr b="1" baseline="30000" i="0" lang="en-US" sz="3600">
                <a:solidFill>
                  <a:srgbClr val="000000"/>
                </a:solidFill>
                <a:latin typeface="KaiTi"/>
                <a:ea typeface="KaiTi"/>
                <a:cs typeface="KaiTi"/>
                <a:sym typeface="KaiTi"/>
              </a:rPr>
              <a:t>3 </a:t>
            </a:r>
            <a:r>
              <a:rPr b="0" i="0" lang="en-US" sz="3600">
                <a:solidFill>
                  <a:srgbClr val="000000"/>
                </a:solidFill>
                <a:latin typeface="KaiTi"/>
                <a:ea typeface="KaiTi"/>
                <a:cs typeface="KaiTi"/>
                <a:sym typeface="KaiTi"/>
              </a:rPr>
              <a:t>你們當曉得耶和華是神！我們是他造的，也是屬他的；我們是他的民，也是他草場的羊。</a:t>
            </a:r>
            <a:endParaRPr/>
          </a:p>
          <a:p>
            <a:pPr indent="-342900" lvl="0" marL="342900" rtl="0" algn="l">
              <a:spcBef>
                <a:spcPts val="0"/>
              </a:spcBef>
              <a:spcAft>
                <a:spcPts val="0"/>
              </a:spcAft>
              <a:buNone/>
            </a:pPr>
            <a:r>
              <a:rPr b="1" baseline="30000" i="0" lang="en-US" sz="3600">
                <a:solidFill>
                  <a:srgbClr val="000000"/>
                </a:solidFill>
                <a:latin typeface="Times New Roman"/>
                <a:ea typeface="Times New Roman"/>
                <a:cs typeface="Times New Roman"/>
                <a:sym typeface="Times New Roman"/>
              </a:rPr>
              <a:t>3 </a:t>
            </a:r>
            <a:r>
              <a:rPr b="0" i="0" lang="en-US" sz="3600">
                <a:solidFill>
                  <a:srgbClr val="000000"/>
                </a:solidFill>
                <a:latin typeface="Times New Roman"/>
                <a:ea typeface="Times New Roman"/>
                <a:cs typeface="Times New Roman"/>
                <a:sym typeface="Times New Roman"/>
              </a:rPr>
              <a:t>Know that the </a:t>
            </a:r>
            <a:r>
              <a:rPr b="0" i="0" lang="en-US" sz="3600" cap="small">
                <a:solidFill>
                  <a:srgbClr val="000000"/>
                </a:solidFill>
                <a:latin typeface="Times New Roman"/>
                <a:ea typeface="Times New Roman"/>
                <a:cs typeface="Times New Roman"/>
                <a:sym typeface="Times New Roman"/>
              </a:rPr>
              <a:t>Lord</a:t>
            </a:r>
            <a:r>
              <a:rPr b="0" i="0" lang="en-US" sz="3600">
                <a:solidFill>
                  <a:srgbClr val="000000"/>
                </a:solidFill>
                <a:latin typeface="Times New Roman"/>
                <a:ea typeface="Times New Roman"/>
                <a:cs typeface="Times New Roman"/>
                <a:sym typeface="Times New Roman"/>
              </a:rPr>
              <a:t> is God.</a:t>
            </a:r>
            <a:br>
              <a:rPr b="0" i="0" lang="en-US" sz="3600">
                <a:solidFill>
                  <a:srgbClr val="000000"/>
                </a:solidFill>
                <a:latin typeface="Times New Roman"/>
                <a:ea typeface="Times New Roman"/>
                <a:cs typeface="Times New Roman"/>
                <a:sym typeface="Times New Roman"/>
              </a:rPr>
            </a:br>
            <a:r>
              <a:rPr b="0" i="0" lang="en-US" sz="3600">
                <a:solidFill>
                  <a:srgbClr val="000000"/>
                </a:solidFill>
                <a:latin typeface="Times New Roman"/>
                <a:ea typeface="Times New Roman"/>
                <a:cs typeface="Times New Roman"/>
                <a:sym typeface="Times New Roman"/>
              </a:rPr>
              <a:t> It is he who made us, and we are his;</a:t>
            </a:r>
            <a:br>
              <a:rPr b="0" i="0" lang="en-US" sz="3600">
                <a:solidFill>
                  <a:srgbClr val="000000"/>
                </a:solidFill>
                <a:latin typeface="Times New Roman"/>
                <a:ea typeface="Times New Roman"/>
                <a:cs typeface="Times New Roman"/>
                <a:sym typeface="Times New Roman"/>
              </a:rPr>
            </a:br>
            <a:r>
              <a:rPr b="0" i="0" lang="en-US" sz="3600">
                <a:solidFill>
                  <a:srgbClr val="000000"/>
                </a:solidFill>
                <a:latin typeface="Times New Roman"/>
                <a:ea typeface="Times New Roman"/>
                <a:cs typeface="Times New Roman"/>
                <a:sym typeface="Times New Roman"/>
              </a:rPr>
              <a:t> we are his people, the sheep of his pasture.</a:t>
            </a:r>
            <a:endParaRPr/>
          </a:p>
        </p:txBody>
      </p:sp>
    </p:spTree>
  </p:cSld>
  <p:clrMapOvr>
    <a:masterClrMapping/>
  </p:clrMapOvr>
  <p:transition spd="slow" p14:dur="2000">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6" name="Shape 1096"/>
        <p:cNvGrpSpPr/>
        <p:nvPr/>
      </p:nvGrpSpPr>
      <p:grpSpPr>
        <a:xfrm>
          <a:off x="0" y="0"/>
          <a:ext cx="0" cy="0"/>
          <a:chOff x="0" y="0"/>
          <a:chExt cx="0" cy="0"/>
        </a:xfrm>
      </p:grpSpPr>
      <p:sp>
        <p:nvSpPr>
          <p:cNvPr id="1097" name="Google Shape;1097;p60"/>
          <p:cNvSpPr txBox="1"/>
          <p:nvPr>
            <p:ph type="title"/>
          </p:nvPr>
        </p:nvSpPr>
        <p:spPr>
          <a:xfrm>
            <a:off x="1295400" y="457200"/>
            <a:ext cx="8763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US" sz="5400">
                <a:solidFill>
                  <a:srgbClr val="C00000"/>
                </a:solidFill>
                <a:latin typeface="KaiTi"/>
                <a:ea typeface="KaiTi"/>
                <a:cs typeface="KaiTi"/>
                <a:sym typeface="KaiTi"/>
              </a:rPr>
              <a:t>博伊西華人基督教會</a:t>
            </a:r>
            <a:endParaRPr b="1" sz="5400">
              <a:solidFill>
                <a:srgbClr val="C00000"/>
              </a:solidFill>
              <a:latin typeface="KaiTi"/>
              <a:ea typeface="KaiTi"/>
              <a:cs typeface="KaiTi"/>
              <a:sym typeface="KaiTi"/>
            </a:endParaRPr>
          </a:p>
        </p:txBody>
      </p:sp>
      <p:sp>
        <p:nvSpPr>
          <p:cNvPr id="1098" name="Google Shape;1098;p60"/>
          <p:cNvSpPr txBox="1"/>
          <p:nvPr/>
        </p:nvSpPr>
        <p:spPr>
          <a:xfrm>
            <a:off x="2590800" y="3778250"/>
            <a:ext cx="38862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00000"/>
              </a:buClr>
              <a:buSzPts val="8000"/>
              <a:buFont typeface="KaiTi"/>
              <a:buNone/>
            </a:pPr>
            <a:r>
              <a:rPr b="1" i="0" lang="en-US" sz="8000" u="none" cap="none" strike="noStrike">
                <a:solidFill>
                  <a:srgbClr val="C00000"/>
                </a:solidFill>
                <a:latin typeface="KaiTi"/>
                <a:ea typeface="KaiTi"/>
                <a:cs typeface="KaiTi"/>
                <a:sym typeface="KaiTi"/>
              </a:rPr>
              <a:t>歡迎您！</a:t>
            </a:r>
            <a:endParaRPr b="1" i="0" sz="8000" u="none" cap="none" strike="noStrike">
              <a:solidFill>
                <a:srgbClr val="C00000"/>
              </a:solidFill>
              <a:latin typeface="KaiTi"/>
              <a:ea typeface="KaiTi"/>
              <a:cs typeface="KaiTi"/>
              <a:sym typeface="KaiT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62"/>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FF"/>
              </a:buClr>
              <a:buSzPts val="3200"/>
              <a:buNone/>
            </a:pPr>
            <a:r>
              <a:rPr lang="en-US">
                <a:solidFill>
                  <a:srgbClr val="FFFFFF"/>
                </a:solidFill>
                <a:latin typeface="Microsoft YaHei"/>
                <a:ea typeface="Microsoft YaHei"/>
                <a:cs typeface="Microsoft YaHei"/>
                <a:sym typeface="Microsoft YaHei"/>
              </a:rPr>
              <a:t>鼓勵大家參加教會活動：</a:t>
            </a:r>
            <a:endParaRPr>
              <a:solidFill>
                <a:srgbClr val="FFFFFF"/>
              </a:solidFill>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FF"/>
                </a:solidFill>
                <a:latin typeface="Microsoft YaHei"/>
                <a:ea typeface="Microsoft YaHei"/>
                <a:cs typeface="Microsoft YaHei"/>
                <a:sym typeface="Microsoft YaHei"/>
              </a:rPr>
              <a:t>周日上午9:30, 成人主日學: 認識神</a:t>
            </a:r>
            <a:endParaRPr>
              <a:solidFill>
                <a:srgbClr val="FFFFFF"/>
              </a:solidFill>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FF"/>
                </a:solidFill>
                <a:latin typeface="Microsoft YaHei"/>
                <a:ea typeface="Microsoft YaHei"/>
                <a:cs typeface="Microsoft YaHei"/>
                <a:sym typeface="Microsoft YaHei"/>
              </a:rPr>
              <a:t>周二上午10：00，姊妹會。</a:t>
            </a:r>
            <a:r>
              <a:rPr lang="en-US">
                <a:solidFill>
                  <a:schemeClr val="dk1"/>
                </a:solidFill>
                <a:highlight>
                  <a:srgbClr val="FFFF00"/>
                </a:highlight>
                <a:latin typeface="Microsoft YaHei"/>
                <a:ea typeface="Microsoft YaHei"/>
                <a:cs typeface="Microsoft YaHei"/>
                <a:sym typeface="Microsoft YaHei"/>
              </a:rPr>
              <a:t>姊妹会暂停两周，1月9日恢复</a:t>
            </a:r>
            <a:r>
              <a:rPr lang="en-US">
                <a:solidFill>
                  <a:schemeClr val="dk1"/>
                </a:solidFill>
                <a:latin typeface="Microsoft YaHei"/>
                <a:ea typeface="Microsoft YaHei"/>
                <a:cs typeface="Microsoft YaHei"/>
                <a:sym typeface="Microsoft YaHei"/>
              </a:rPr>
              <a:t>。</a:t>
            </a:r>
            <a:endParaRPr>
              <a:solidFill>
                <a:schemeClr val="dk1"/>
              </a:solidFill>
              <a:highlight>
                <a:srgbClr val="FFFF00"/>
              </a:highlight>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FF"/>
                </a:solidFill>
                <a:latin typeface="Microsoft YaHei"/>
                <a:ea typeface="Microsoft YaHei"/>
                <a:cs typeface="Microsoft YaHei"/>
                <a:sym typeface="Microsoft YaHei"/>
              </a:rPr>
              <a:t>周二晚上7:00, 禱告會</a:t>
            </a:r>
            <a:endParaRPr>
              <a:solidFill>
                <a:srgbClr val="FFFFFF"/>
              </a:solidFill>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FF"/>
                </a:solidFill>
                <a:latin typeface="Microsoft YaHei"/>
                <a:ea typeface="Microsoft YaHei"/>
                <a:cs typeface="Microsoft YaHei"/>
                <a:sym typeface="Microsoft YaHei"/>
              </a:rPr>
              <a:t>周五晚上7:30, 查經聚會: 士師記. </a:t>
            </a:r>
            <a:endParaRPr>
              <a:solidFill>
                <a:schemeClr val="dk2"/>
              </a:solidFill>
              <a:highlight>
                <a:srgbClr val="FFFF00"/>
              </a:highlight>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FF"/>
                </a:solidFill>
                <a:latin typeface="Microsoft YaHei"/>
                <a:ea typeface="Microsoft YaHei"/>
                <a:cs typeface="Microsoft YaHei"/>
                <a:sym typeface="Microsoft YaHei"/>
              </a:rPr>
              <a:t>双数周六上午8:00, 弟兄早餐會</a:t>
            </a:r>
            <a:endParaRPr>
              <a:solidFill>
                <a:srgbClr val="FFFFFF"/>
              </a:solidFill>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FF"/>
                </a:solidFill>
                <a:latin typeface="Microsoft YaHei"/>
                <a:ea typeface="Microsoft YaHei"/>
                <a:cs typeface="Microsoft YaHei"/>
                <a:sym typeface="Microsoft YaHei"/>
              </a:rPr>
              <a:t>隔周周六下午3:30, 提摩太團契</a:t>
            </a:r>
            <a:endParaRPr>
              <a:solidFill>
                <a:srgbClr val="FFFFFF"/>
              </a:solidFill>
              <a:latin typeface="Microsoft YaHei"/>
              <a:ea typeface="Microsoft YaHei"/>
              <a:cs typeface="Microsoft YaHei"/>
              <a:sym typeface="Microsoft YaHei"/>
            </a:endParaRPr>
          </a:p>
          <a:p>
            <a:pPr indent="0" lvl="0" marL="0" rtl="0" algn="l">
              <a:lnSpc>
                <a:spcPct val="114000"/>
              </a:lnSpc>
              <a:spcBef>
                <a:spcPts val="1000"/>
              </a:spcBef>
              <a:spcAft>
                <a:spcPts val="0"/>
              </a:spcAft>
              <a:buClr>
                <a:srgbClr val="FFFFFF"/>
              </a:buClr>
              <a:buSzPts val="3600"/>
              <a:buNone/>
            </a:pPr>
            <a:r>
              <a:rPr lang="en-US">
                <a:solidFill>
                  <a:srgbClr val="FFFF00"/>
                </a:solidFill>
                <a:latin typeface="Calibri"/>
                <a:ea typeface="Calibri"/>
                <a:cs typeface="Calibri"/>
                <a:sym typeface="Calibri"/>
              </a:rPr>
              <a:t>We encourage everyone to participate our church’s activities: Sun 9:30am, Adult Sunday School, Knowing GOD; Tue. 10am, Sisters Fellowship, potluck followed; Fri 7:30pm Bible study, Judges; Every even Sat 8am, brother’s breakfast gathering; Every 2 Sat 3:30pm, Timothy fellowship. </a:t>
            </a:r>
            <a:endParaRPr sz="2800">
              <a:solidFill>
                <a:srgbClr val="FFFF00"/>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63"/>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FF"/>
              </a:buClr>
              <a:buSzPts val="3600"/>
              <a:buNone/>
            </a:pPr>
            <a:r>
              <a:t/>
            </a:r>
            <a:endParaRPr sz="3600">
              <a:solidFill>
                <a:srgbClr val="FFFFFF"/>
              </a:solidFill>
            </a:endParaRPr>
          </a:p>
        </p:txBody>
      </p:sp>
      <p:pic>
        <p:nvPicPr>
          <p:cNvPr descr="A table of numbers and names&#10;&#10;Description automatically generated with medium confidence" id="1109" name="Google Shape;1109;p63"/>
          <p:cNvPicPr preferRelativeResize="0"/>
          <p:nvPr/>
        </p:nvPicPr>
        <p:blipFill rotWithShape="1">
          <a:blip r:embed="rId3">
            <a:alphaModFix/>
          </a:blip>
          <a:srcRect b="0" l="0" r="0" t="0"/>
          <a:stretch/>
        </p:blipFill>
        <p:spPr>
          <a:xfrm>
            <a:off x="132043" y="0"/>
            <a:ext cx="8879913" cy="6858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64"/>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FF"/>
              </a:buClr>
              <a:buSzPts val="3600"/>
              <a:buNone/>
            </a:pPr>
            <a:r>
              <a:rPr b="1" lang="en-US" sz="3600">
                <a:solidFill>
                  <a:srgbClr val="FFFFFF"/>
                </a:solidFill>
              </a:rPr>
              <a:t>12/24 奉献 offering</a:t>
            </a:r>
            <a:r>
              <a:rPr b="1" lang="en-US" sz="3600">
                <a:solidFill>
                  <a:srgbClr val="FFFFFF"/>
                </a:solidFill>
                <a:latin typeface="Microsoft YaHei"/>
                <a:ea typeface="Microsoft YaHei"/>
                <a:cs typeface="Microsoft YaHei"/>
                <a:sym typeface="Microsoft YaHei"/>
              </a:rPr>
              <a:t>：</a:t>
            </a:r>
            <a:endParaRPr/>
          </a:p>
          <a:p>
            <a:pPr indent="0" lvl="0" marL="0" rtl="0" algn="l">
              <a:lnSpc>
                <a:spcPct val="114000"/>
              </a:lnSpc>
              <a:spcBef>
                <a:spcPts val="1000"/>
              </a:spcBef>
              <a:spcAft>
                <a:spcPts val="0"/>
              </a:spcAft>
              <a:buClr>
                <a:srgbClr val="FFFFFF"/>
              </a:buClr>
              <a:buSzPts val="3600"/>
              <a:buNone/>
            </a:pPr>
            <a:r>
              <a:rPr lang="en-US" sz="3600">
                <a:solidFill>
                  <a:srgbClr val="FFFFFF"/>
                </a:solidFill>
              </a:rPr>
              <a:t>General: $1013</a:t>
            </a:r>
            <a:endParaRPr/>
          </a:p>
          <a:p>
            <a:pPr indent="0" lvl="0" marL="0" rtl="0" algn="l">
              <a:lnSpc>
                <a:spcPct val="114000"/>
              </a:lnSpc>
              <a:spcBef>
                <a:spcPts val="1000"/>
              </a:spcBef>
              <a:spcAft>
                <a:spcPts val="0"/>
              </a:spcAft>
              <a:buClr>
                <a:srgbClr val="FFFFFF"/>
              </a:buClr>
              <a:buSzPts val="3600"/>
              <a:buNone/>
            </a:pPr>
            <a:r>
              <a:rPr lang="en-US" sz="3600">
                <a:solidFill>
                  <a:srgbClr val="FFFFFF"/>
                </a:solidFill>
              </a:rPr>
              <a:t>Lunch: $130</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65"/>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FF"/>
              </a:buClr>
              <a:buSzPts val="3600"/>
              <a:buNone/>
            </a:pPr>
            <a:r>
              <a:rPr b="1" lang="en-US" sz="3600">
                <a:solidFill>
                  <a:srgbClr val="FFFFFF"/>
                </a:solidFill>
              </a:rPr>
              <a:t>如果有任何奉献，请放到教会奉献箱或将</a:t>
            </a:r>
            <a:endParaRPr/>
          </a:p>
          <a:p>
            <a:pPr indent="0" lvl="0" marL="0" rtl="0" algn="l">
              <a:lnSpc>
                <a:spcPct val="114000"/>
              </a:lnSpc>
              <a:spcBef>
                <a:spcPts val="0"/>
              </a:spcBef>
              <a:spcAft>
                <a:spcPts val="0"/>
              </a:spcAft>
              <a:buClr>
                <a:srgbClr val="FFFFFF"/>
              </a:buClr>
              <a:buSzPts val="3600"/>
              <a:buNone/>
            </a:pPr>
            <a:r>
              <a:rPr b="1" lang="en-US" sz="3600">
                <a:solidFill>
                  <a:srgbClr val="FFFFFF"/>
                </a:solidFill>
              </a:rPr>
              <a:t>支票寄到教会邮箱。</a:t>
            </a:r>
            <a:endParaRPr/>
          </a:p>
          <a:p>
            <a:pPr indent="0" lvl="0" marL="0" rtl="0" algn="l">
              <a:lnSpc>
                <a:spcPct val="114000"/>
              </a:lnSpc>
              <a:spcBef>
                <a:spcPts val="1000"/>
              </a:spcBef>
              <a:spcAft>
                <a:spcPts val="0"/>
              </a:spcAft>
              <a:buClr>
                <a:srgbClr val="FFFF00"/>
              </a:buClr>
              <a:buSzPts val="3600"/>
              <a:buNone/>
            </a:pPr>
            <a:r>
              <a:rPr b="1" lang="en-US" sz="3600">
                <a:solidFill>
                  <a:srgbClr val="FFFF00"/>
                </a:solidFill>
              </a:rPr>
              <a:t>If you have offering, please put it in the Offer Box or send the check to church’s mail.</a:t>
            </a:r>
            <a:endParaRPr/>
          </a:p>
          <a:p>
            <a:pPr indent="0" lvl="0" marL="0" rtl="0" algn="l">
              <a:lnSpc>
                <a:spcPct val="114000"/>
              </a:lnSpc>
              <a:spcBef>
                <a:spcPts val="1000"/>
              </a:spcBef>
              <a:spcAft>
                <a:spcPts val="0"/>
              </a:spcAft>
              <a:buClr>
                <a:srgbClr val="000000"/>
              </a:buClr>
              <a:buSzPts val="3600"/>
              <a:buNone/>
            </a:pPr>
            <a:r>
              <a:t/>
            </a:r>
            <a:endParaRPr b="1" sz="3600">
              <a:solidFill>
                <a:srgbClr val="FFFFFF"/>
              </a:solidFill>
            </a:endParaRPr>
          </a:p>
          <a:p>
            <a:pPr indent="0" lvl="0" marL="0" rtl="0" algn="ctr">
              <a:lnSpc>
                <a:spcPct val="114000"/>
              </a:lnSpc>
              <a:spcBef>
                <a:spcPts val="1000"/>
              </a:spcBef>
              <a:spcAft>
                <a:spcPts val="0"/>
              </a:spcAft>
              <a:buClr>
                <a:srgbClr val="FFFFFF"/>
              </a:buClr>
              <a:buSzPts val="3600"/>
              <a:buNone/>
            </a:pPr>
            <a:r>
              <a:rPr b="1" lang="en-US" sz="3600">
                <a:solidFill>
                  <a:srgbClr val="FFFFFF"/>
                </a:solidFill>
              </a:rPr>
              <a:t>     Boise Chinese Christian Church</a:t>
            </a:r>
            <a:endParaRPr/>
          </a:p>
          <a:p>
            <a:pPr indent="0" lvl="0" marL="0" rtl="0" algn="l">
              <a:lnSpc>
                <a:spcPct val="114000"/>
              </a:lnSpc>
              <a:spcBef>
                <a:spcPts val="1000"/>
              </a:spcBef>
              <a:spcAft>
                <a:spcPts val="0"/>
              </a:spcAft>
              <a:buClr>
                <a:srgbClr val="FFFFFF"/>
              </a:buClr>
              <a:buSzPts val="3600"/>
              <a:buNone/>
            </a:pPr>
            <a:r>
              <a:rPr b="1" lang="en-US" sz="3600">
                <a:solidFill>
                  <a:srgbClr val="FFFFFF"/>
                </a:solidFill>
              </a:rPr>
              <a:t>		1422 N Eldorado St.</a:t>
            </a:r>
            <a:endParaRPr/>
          </a:p>
          <a:p>
            <a:pPr indent="0" lvl="0" marL="0" rtl="0" algn="l">
              <a:lnSpc>
                <a:spcPct val="114000"/>
              </a:lnSpc>
              <a:spcBef>
                <a:spcPts val="1000"/>
              </a:spcBef>
              <a:spcAft>
                <a:spcPts val="0"/>
              </a:spcAft>
              <a:buClr>
                <a:srgbClr val="FFFFFF"/>
              </a:buClr>
              <a:buSzPts val="3600"/>
              <a:buNone/>
            </a:pPr>
            <a:r>
              <a:rPr b="1" lang="en-US" sz="3600">
                <a:solidFill>
                  <a:srgbClr val="FFFFFF"/>
                </a:solidFill>
              </a:rPr>
              <a:t>    		Boise, ID  83704</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23" name="Shape 1123"/>
        <p:cNvGrpSpPr/>
        <p:nvPr/>
      </p:nvGrpSpPr>
      <p:grpSpPr>
        <a:xfrm>
          <a:off x="0" y="0"/>
          <a:ext cx="0" cy="0"/>
          <a:chOff x="0" y="0"/>
          <a:chExt cx="0" cy="0"/>
        </a:xfrm>
      </p:grpSpPr>
      <p:sp>
        <p:nvSpPr>
          <p:cNvPr id="1124" name="Google Shape;1124;p66"/>
          <p:cNvSpPr txBox="1"/>
          <p:nvPr>
            <p:ph type="ctrTitle"/>
          </p:nvPr>
        </p:nvSpPr>
        <p:spPr>
          <a:xfrm>
            <a:off x="685800" y="1112838"/>
            <a:ext cx="77724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US">
                <a:solidFill>
                  <a:srgbClr val="FFFF00"/>
                </a:solidFill>
              </a:rPr>
              <a:t>信仰告白</a:t>
            </a:r>
            <a:endParaRPr/>
          </a:p>
        </p:txBody>
      </p:sp>
      <p:sp>
        <p:nvSpPr>
          <p:cNvPr id="1125" name="Google Shape;1125;p6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3600"/>
              <a:buNone/>
            </a:pPr>
            <a:r>
              <a:rPr b="1" lang="en-US" sz="3600">
                <a:solidFill>
                  <a:srgbClr val="FFFFFF"/>
                </a:solidFill>
              </a:rPr>
              <a:t>Apostle’s Creed</a:t>
            </a:r>
            <a:endParaRPr/>
          </a:p>
          <a:p>
            <a:pPr indent="0" lvl="0" marL="0" rtl="0" algn="ctr">
              <a:lnSpc>
                <a:spcPct val="90000"/>
              </a:lnSpc>
              <a:spcBef>
                <a:spcPts val="1000"/>
              </a:spcBef>
              <a:spcAft>
                <a:spcPts val="0"/>
              </a:spcAft>
              <a:buClr>
                <a:srgbClr val="000000"/>
              </a:buClr>
              <a:buSzPts val="3600"/>
              <a:buNone/>
            </a:pPr>
            <a:r>
              <a:t/>
            </a:r>
            <a:endParaRPr b="1" sz="3600">
              <a:solidFill>
                <a:srgbClr val="FFFFFF"/>
              </a:solidFill>
            </a:endParaRPr>
          </a:p>
          <a:p>
            <a:pPr indent="0" lvl="0" marL="0" rtl="0" algn="ctr">
              <a:lnSpc>
                <a:spcPct val="90000"/>
              </a:lnSpc>
              <a:spcBef>
                <a:spcPts val="1000"/>
              </a:spcBef>
              <a:spcAft>
                <a:spcPts val="0"/>
              </a:spcAft>
              <a:buClr>
                <a:srgbClr val="FFFFFF"/>
              </a:buClr>
              <a:buSzPts val="2400"/>
              <a:buNone/>
            </a:pPr>
            <a:r>
              <a:rPr b="1" lang="en-US">
                <a:solidFill>
                  <a:srgbClr val="FFFFFF"/>
                </a:solidFill>
              </a:rPr>
              <a:t>Boise Chinese Christian Church</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67"/>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00"/>
              </a:buClr>
              <a:buSzPts val="3600"/>
              <a:buNone/>
            </a:pPr>
            <a:r>
              <a:rPr b="1" lang="en-US" sz="3600" u="sng">
                <a:solidFill>
                  <a:srgbClr val="FFFF00"/>
                </a:solidFill>
              </a:rPr>
              <a:t>使徒信經 </a:t>
            </a:r>
            <a:r>
              <a:rPr b="1" lang="en-US" sz="3600" u="sng">
                <a:solidFill>
                  <a:srgbClr val="FFFFFF"/>
                </a:solidFill>
              </a:rPr>
              <a:t>Apostles' Creed</a:t>
            </a:r>
            <a:endParaRPr/>
          </a:p>
          <a:p>
            <a:pPr indent="0" lvl="0" marL="0" rtl="0" algn="l">
              <a:lnSpc>
                <a:spcPct val="114000"/>
              </a:lnSpc>
              <a:spcBef>
                <a:spcPts val="1000"/>
              </a:spcBef>
              <a:spcAft>
                <a:spcPts val="0"/>
              </a:spcAft>
              <a:buClr>
                <a:srgbClr val="000000"/>
              </a:buClr>
              <a:buSzPts val="3600"/>
              <a:buNone/>
            </a:pPr>
            <a:r>
              <a:t/>
            </a:r>
            <a:endParaRPr b="1" sz="3600" u="sng">
              <a:solidFill>
                <a:srgbClr val="FFFFFF"/>
              </a:solidFill>
            </a:endParaRPr>
          </a:p>
        </p:txBody>
      </p:sp>
      <p:graphicFrame>
        <p:nvGraphicFramePr>
          <p:cNvPr id="1131" name="Google Shape;1131;p67"/>
          <p:cNvGraphicFramePr/>
          <p:nvPr/>
        </p:nvGraphicFramePr>
        <p:xfrm>
          <a:off x="82550" y="701675"/>
          <a:ext cx="3000000" cy="3000000"/>
        </p:xfrm>
        <a:graphic>
          <a:graphicData uri="http://schemas.openxmlformats.org/drawingml/2006/table">
            <a:tbl>
              <a:tblPr>
                <a:noFill/>
                <a:tableStyleId>{02776107-CB38-4B87-9C65-35916FD6495B}</a:tableStyleId>
              </a:tblPr>
              <a:tblGrid>
                <a:gridCol w="3500450"/>
                <a:gridCol w="5495925"/>
              </a:tblGrid>
              <a:tr h="6069025">
                <a:tc>
                  <a:txBody>
                    <a:bodyPr/>
                    <a:lstStyle/>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我信上帝，全能的父，創造天地的主。</a:t>
                      </a:r>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我信我主耶穌基督，上帝的獨生子；</a:t>
                      </a:r>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因著聖靈感孕，從童貞女馬利亞所生；在本丟彼拉多手下受難，被釘在十字架上，受死，埋葬</a:t>
                      </a:r>
                      <a:r>
                        <a:rPr b="1" i="0" lang="en-US" sz="3200" u="none" cap="none" strike="noStrike">
                          <a:solidFill>
                            <a:srgbClr val="FFFFFF"/>
                          </a:solidFill>
                          <a:latin typeface="Microsoft YaHei"/>
                          <a:ea typeface="Microsoft YaHei"/>
                          <a:cs typeface="Microsoft YaHei"/>
                          <a:sym typeface="Microsoft YaHei"/>
                        </a:rPr>
                        <a:t>；</a:t>
                      </a:r>
                      <a:endParaRPr b="0" i="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c>
                  <a:txBody>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I believe in God the Father, Almighty, Maker of heaven and earth: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And in Jesus Christ, his only begotten Son, our Lord:</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Who was conceived by the Holy Ghost, born of the Virgin Mary: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Calibri"/>
                        <a:buNone/>
                      </a:pPr>
                      <a:r>
                        <a:t/>
                      </a:r>
                      <a:endParaRPr b="1" i="0" sz="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Suffered under Pontius Pilate; was crucified, dead and buried:</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68"/>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00"/>
              </a:buClr>
              <a:buSzPts val="3600"/>
              <a:buNone/>
            </a:pPr>
            <a:r>
              <a:rPr b="1" lang="en-US" sz="3600" u="sng">
                <a:solidFill>
                  <a:srgbClr val="FFFF00"/>
                </a:solidFill>
                <a:latin typeface="Microsoft YaHei"/>
                <a:ea typeface="Microsoft YaHei"/>
                <a:cs typeface="Microsoft YaHei"/>
                <a:sym typeface="Microsoft YaHei"/>
              </a:rPr>
              <a:t>使徒信經</a:t>
            </a:r>
            <a:r>
              <a:rPr b="1" lang="en-US" sz="3600" u="sng">
                <a:solidFill>
                  <a:srgbClr val="FFFFFF"/>
                </a:solidFill>
              </a:rPr>
              <a:t> Apostles' Creed</a:t>
            </a:r>
            <a:endParaRPr/>
          </a:p>
          <a:p>
            <a:pPr indent="0" lvl="0" marL="0" rtl="0" algn="l">
              <a:lnSpc>
                <a:spcPct val="114000"/>
              </a:lnSpc>
              <a:spcBef>
                <a:spcPts val="1000"/>
              </a:spcBef>
              <a:spcAft>
                <a:spcPts val="0"/>
              </a:spcAft>
              <a:buClr>
                <a:srgbClr val="000000"/>
              </a:buClr>
              <a:buSzPts val="3600"/>
              <a:buNone/>
            </a:pPr>
            <a:r>
              <a:t/>
            </a:r>
            <a:endParaRPr b="1" sz="3600" u="sng">
              <a:solidFill>
                <a:srgbClr val="FFFFFF"/>
              </a:solidFill>
            </a:endParaRPr>
          </a:p>
        </p:txBody>
      </p:sp>
      <p:graphicFrame>
        <p:nvGraphicFramePr>
          <p:cNvPr id="1137" name="Google Shape;1137;p68"/>
          <p:cNvGraphicFramePr/>
          <p:nvPr/>
        </p:nvGraphicFramePr>
        <p:xfrm>
          <a:off x="82550" y="701675"/>
          <a:ext cx="3000000" cy="3000000"/>
        </p:xfrm>
        <a:graphic>
          <a:graphicData uri="http://schemas.openxmlformats.org/drawingml/2006/table">
            <a:tbl>
              <a:tblPr>
                <a:noFill/>
                <a:tableStyleId>{02776107-CB38-4B87-9C65-35916FD6495B}</a:tableStyleId>
              </a:tblPr>
              <a:tblGrid>
                <a:gridCol w="3500450"/>
                <a:gridCol w="5495925"/>
              </a:tblGrid>
              <a:tr h="6069025">
                <a:tc>
                  <a:txBody>
                    <a:bodyPr/>
                    <a:lstStyle/>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降在陰間；第三天從死裏復活；</a:t>
                      </a:r>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後升天，坐在全能父上帝的右邊；</a:t>
                      </a:r>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將來必從那裏降臨，審判活人，死人。</a:t>
                      </a:r>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我信聖靈；</a:t>
                      </a:r>
                      <a:endParaRPr b="0" i="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c>
                  <a:txBody>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He descended into hell; The third day he rose again from the dead:</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He ascended into heaven, and sits at the right hand of God the Father Almighty: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From thence he shall come to judge the quick and the dead:</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I believe in the Holy Ghost:</a:t>
                      </a:r>
                      <a:endParaRPr b="0" i="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69"/>
          <p:cNvSpPr txBox="1"/>
          <p:nvPr>
            <p:ph idx="1" type="subTitle"/>
          </p:nvPr>
        </p:nvSpPr>
        <p:spPr>
          <a:xfrm>
            <a:off x="0" y="0"/>
            <a:ext cx="9144000" cy="6858000"/>
          </a:xfrm>
          <a:prstGeom prst="rect">
            <a:avLst/>
          </a:prstGeom>
          <a:gradFill>
            <a:gsLst>
              <a:gs pos="0">
                <a:srgbClr val="1F3864"/>
              </a:gs>
              <a:gs pos="74001">
                <a:srgbClr val="2F5496"/>
              </a:gs>
              <a:gs pos="83000">
                <a:srgbClr val="2F5496"/>
              </a:gs>
              <a:gs pos="100000">
                <a:srgbClr val="2F5496"/>
              </a:gs>
            </a:gsLst>
            <a:lin ang="18900000" scaled="0"/>
          </a:gradFill>
          <a:ln>
            <a:noFill/>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00"/>
              </a:buClr>
              <a:buSzPts val="3600"/>
              <a:buNone/>
            </a:pPr>
            <a:r>
              <a:rPr b="1" lang="en-US" sz="3600" u="sng">
                <a:solidFill>
                  <a:srgbClr val="FFFF00"/>
                </a:solidFill>
                <a:latin typeface="Microsoft YaHei"/>
                <a:ea typeface="Microsoft YaHei"/>
                <a:cs typeface="Microsoft YaHei"/>
                <a:sym typeface="Microsoft YaHei"/>
              </a:rPr>
              <a:t>使徒信經</a:t>
            </a:r>
            <a:r>
              <a:rPr b="1" lang="en-US" sz="3600" u="sng">
                <a:solidFill>
                  <a:srgbClr val="FFFFFF"/>
                </a:solidFill>
              </a:rPr>
              <a:t> Apostles' Creed</a:t>
            </a:r>
            <a:endParaRPr/>
          </a:p>
          <a:p>
            <a:pPr indent="0" lvl="0" marL="0" rtl="0" algn="l">
              <a:lnSpc>
                <a:spcPct val="114000"/>
              </a:lnSpc>
              <a:spcBef>
                <a:spcPts val="1000"/>
              </a:spcBef>
              <a:spcAft>
                <a:spcPts val="0"/>
              </a:spcAft>
              <a:buClr>
                <a:srgbClr val="000000"/>
              </a:buClr>
              <a:buSzPts val="3600"/>
              <a:buNone/>
            </a:pPr>
            <a:r>
              <a:t/>
            </a:r>
            <a:endParaRPr b="1" sz="3600" u="sng">
              <a:solidFill>
                <a:srgbClr val="FFFFFF"/>
              </a:solidFill>
            </a:endParaRPr>
          </a:p>
        </p:txBody>
      </p:sp>
      <p:graphicFrame>
        <p:nvGraphicFramePr>
          <p:cNvPr id="1143" name="Google Shape;1143;p69"/>
          <p:cNvGraphicFramePr/>
          <p:nvPr/>
        </p:nvGraphicFramePr>
        <p:xfrm>
          <a:off x="82550" y="701675"/>
          <a:ext cx="3000000" cy="3000000"/>
        </p:xfrm>
        <a:graphic>
          <a:graphicData uri="http://schemas.openxmlformats.org/drawingml/2006/table">
            <a:tbl>
              <a:tblPr>
                <a:noFill/>
                <a:tableStyleId>{02776107-CB38-4B87-9C65-35916FD6495B}</a:tableStyleId>
              </a:tblPr>
              <a:tblGrid>
                <a:gridCol w="3500450"/>
                <a:gridCol w="5495925"/>
              </a:tblGrid>
              <a:tr h="6069025">
                <a:tc>
                  <a:txBody>
                    <a:bodyPr/>
                    <a:lstStyle/>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我信聖而公之教會；</a:t>
                      </a:r>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我信聖徒相通；</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我信罪得赦免，</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我信身體復活；</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我信永生。阿們！</a:t>
                      </a:r>
                      <a:endParaRPr b="0" i="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c>
                  <a:txBody>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 I believe in the holy universal church: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communion of saints: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forgiveness of sins: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resurrection of the body:</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And the life everlasting. Amen.</a:t>
                      </a:r>
                      <a:endParaRPr b="0" i="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70"/>
          <p:cNvSpPr txBox="1"/>
          <p:nvPr>
            <p:ph idx="1" type="subTitle"/>
          </p:nvPr>
        </p:nvSpPr>
        <p:spPr>
          <a:xfrm>
            <a:off x="0" y="0"/>
            <a:ext cx="9144000" cy="6858000"/>
          </a:xfrm>
          <a:prstGeom prst="rect">
            <a:avLst/>
          </a:prstGeom>
          <a:solidFill>
            <a:srgbClr val="2E75B5"/>
          </a:solidFill>
          <a:ln cap="flat" cmpd="sng" w="9525">
            <a:solidFill>
              <a:srgbClr val="9CC2E5"/>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14000"/>
              </a:lnSpc>
              <a:spcBef>
                <a:spcPts val="0"/>
              </a:spcBef>
              <a:spcAft>
                <a:spcPts val="0"/>
              </a:spcAft>
              <a:buClr>
                <a:srgbClr val="FFFF00"/>
              </a:buClr>
              <a:buSzPts val="3600"/>
              <a:buNone/>
            </a:pPr>
            <a:r>
              <a:rPr b="1" lang="en-US" sz="3600" u="sng">
                <a:solidFill>
                  <a:srgbClr val="FFFF00"/>
                </a:solidFill>
              </a:rPr>
              <a:t>祝祷 </a:t>
            </a:r>
            <a:r>
              <a:rPr b="1" lang="en-US" sz="3600" u="sng">
                <a:solidFill>
                  <a:schemeClr val="lt1"/>
                </a:solidFill>
              </a:rPr>
              <a:t>Benediction</a:t>
            </a:r>
            <a:endParaRPr/>
          </a:p>
          <a:p>
            <a:pPr indent="0" lvl="0" marL="0" rtl="0" algn="l">
              <a:lnSpc>
                <a:spcPct val="114000"/>
              </a:lnSpc>
              <a:spcBef>
                <a:spcPts val="1000"/>
              </a:spcBef>
              <a:spcAft>
                <a:spcPts val="0"/>
              </a:spcAft>
              <a:buClr>
                <a:schemeClr val="dk1"/>
              </a:buClr>
              <a:buSzPts val="3600"/>
              <a:buNone/>
            </a:pPr>
            <a:r>
              <a:t/>
            </a:r>
            <a:endParaRPr b="1" sz="3600" u="sng">
              <a:solidFill>
                <a:schemeClr val="lt1"/>
              </a:solidFill>
            </a:endParaRPr>
          </a:p>
        </p:txBody>
      </p:sp>
      <p:graphicFrame>
        <p:nvGraphicFramePr>
          <p:cNvPr id="1149" name="Google Shape;1149;p70"/>
          <p:cNvGraphicFramePr/>
          <p:nvPr/>
        </p:nvGraphicFramePr>
        <p:xfrm>
          <a:off x="0" y="614363"/>
          <a:ext cx="3000000" cy="3000000"/>
        </p:xfrm>
        <a:graphic>
          <a:graphicData uri="http://schemas.openxmlformats.org/drawingml/2006/table">
            <a:tbl>
              <a:tblPr>
                <a:noFill/>
                <a:tableStyleId>{02776107-CB38-4B87-9C65-35916FD6495B}</a:tableStyleId>
              </a:tblPr>
              <a:tblGrid>
                <a:gridCol w="4233875"/>
                <a:gridCol w="4910125"/>
              </a:tblGrid>
              <a:tr h="6243625">
                <a:tc>
                  <a:txBody>
                    <a:bodyPr/>
                    <a:lstStyle/>
                    <a:p>
                      <a:pPr indent="0" lvl="0" marL="0" marR="0" rtl="0" algn="l">
                        <a:lnSpc>
                          <a:spcPct val="100000"/>
                        </a:lnSpc>
                        <a:spcBef>
                          <a:spcPts val="0"/>
                        </a:spcBef>
                        <a:spcAft>
                          <a:spcPts val="0"/>
                        </a:spcAft>
                        <a:buClr>
                          <a:srgbClr val="FFFF00"/>
                        </a:buClr>
                        <a:buSzPts val="3000"/>
                        <a:buFont typeface="Microsoft YaHei"/>
                        <a:buNone/>
                      </a:pPr>
                      <a:r>
                        <a:rPr b="1" i="0" lang="en-US" sz="3000" u="none" cap="none" strike="noStrike">
                          <a:solidFill>
                            <a:srgbClr val="FFFF00"/>
                          </a:solidFill>
                          <a:latin typeface="Microsoft YaHei"/>
                          <a:ea typeface="Microsoft YaHei"/>
                          <a:cs typeface="Microsoft YaHei"/>
                          <a:sym typeface="Microsoft YaHei"/>
                        </a:rPr>
                        <a:t>【哥林多后书13:14】</a:t>
                      </a:r>
                      <a:endParaRPr/>
                    </a:p>
                    <a:p>
                      <a:pPr indent="0" lvl="0" marL="0" marR="0" rtl="0" algn="l">
                        <a:lnSpc>
                          <a:spcPct val="100000"/>
                        </a:lnSpc>
                        <a:spcBef>
                          <a:spcPts val="0"/>
                        </a:spcBef>
                        <a:spcAft>
                          <a:spcPts val="0"/>
                        </a:spcAft>
                        <a:buClr>
                          <a:schemeClr val="dk1"/>
                        </a:buClr>
                        <a:buSzPts val="3000"/>
                        <a:buFont typeface="Calibri"/>
                        <a:buNone/>
                      </a:pPr>
                      <a:r>
                        <a:t/>
                      </a:r>
                      <a:endParaRPr b="1" i="0" sz="30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愿</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主耶稣基督的恩惠、</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神的慈爱、</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圣灵的感动，</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FFFF00"/>
                        </a:solidFill>
                        <a:latin typeface="Microsoft YaHei"/>
                        <a:ea typeface="Microsoft YaHei"/>
                        <a:cs typeface="Microsoft YaHei"/>
                        <a:sym typeface="Microsoft YaHei"/>
                      </a:endParaRPr>
                    </a:p>
                    <a:p>
                      <a:pPr indent="0" lvl="0" marL="0" marR="0" rtl="0" algn="l">
                        <a:lnSpc>
                          <a:spcPct val="100000"/>
                        </a:lnSpc>
                        <a:spcBef>
                          <a:spcPts val="0"/>
                        </a:spcBef>
                        <a:spcAft>
                          <a:spcPts val="0"/>
                        </a:spcAft>
                        <a:buClr>
                          <a:srgbClr val="FFFF00"/>
                        </a:buClr>
                        <a:buSzPts val="3200"/>
                        <a:buFont typeface="Microsoft YaHei"/>
                        <a:buNone/>
                      </a:pPr>
                      <a:r>
                        <a:rPr b="1" i="0" lang="en-US" sz="3200" u="none" cap="none" strike="noStrike">
                          <a:solidFill>
                            <a:srgbClr val="FFFF00"/>
                          </a:solidFill>
                          <a:latin typeface="Microsoft YaHei"/>
                          <a:ea typeface="Microsoft YaHei"/>
                          <a:cs typeface="Microsoft YaHei"/>
                          <a:sym typeface="Microsoft YaHei"/>
                        </a:rPr>
                        <a:t>常与你们众人同在！</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c>
                  <a:txBody>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【2 Corinthians 13:14】</a:t>
                      </a:r>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grace of the Lord Jesus Christ, </a:t>
                      </a:r>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and the love of God, </a:t>
                      </a:r>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and the communion of the Holy Spirit be with you all. </a:t>
                      </a:r>
                      <a:endParaRPr/>
                    </a:p>
                    <a:p>
                      <a:pPr indent="0" lvl="0" marL="0" marR="0" rtl="0" algn="l">
                        <a:lnSpc>
                          <a:spcPct val="100000"/>
                        </a:lnSpc>
                        <a:spcBef>
                          <a:spcPts val="0"/>
                        </a:spcBef>
                        <a:spcAft>
                          <a:spcPts val="0"/>
                        </a:spcAft>
                        <a:buClr>
                          <a:schemeClr val="dk1"/>
                        </a:buClr>
                        <a:buSzPts val="3200"/>
                        <a:buFont typeface="Calibri"/>
                        <a:buNone/>
                      </a:pPr>
                      <a:r>
                        <a:t/>
                      </a:r>
                      <a:endParaRPr b="1" i="0" sz="3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Amen.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1F4E79"/>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7"/>
          <p:cNvSpPr txBox="1"/>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800"/>
              <a:buFont typeface="KaiTi"/>
              <a:buNone/>
            </a:pPr>
            <a:r>
              <a:rPr b="1" i="0" lang="en-US" sz="2800" u="none" cap="none" strike="noStrike">
                <a:solidFill>
                  <a:srgbClr val="C00000"/>
                </a:solidFill>
                <a:latin typeface="KaiTi"/>
                <a:ea typeface="KaiTi"/>
                <a:cs typeface="KaiTi"/>
                <a:sym typeface="KaiTi"/>
              </a:rPr>
              <a:t>詩篇</a:t>
            </a:r>
            <a:r>
              <a:rPr b="1" i="0" lang="en-US" sz="3200" u="none" cap="none" strike="noStrike">
                <a:solidFill>
                  <a:srgbClr val="C00000"/>
                </a:solidFill>
                <a:latin typeface="KaiTi"/>
                <a:ea typeface="KaiTi"/>
                <a:cs typeface="KaiTi"/>
                <a:sym typeface="KaiTi"/>
              </a:rPr>
              <a:t> </a:t>
            </a:r>
            <a:r>
              <a:rPr b="1" i="0" lang="en-US" sz="3200" u="none" cap="none" strike="noStrike">
                <a:solidFill>
                  <a:srgbClr val="C00000"/>
                </a:solidFill>
                <a:latin typeface="Times New Roman"/>
                <a:ea typeface="Times New Roman"/>
                <a:cs typeface="Times New Roman"/>
                <a:sym typeface="Times New Roman"/>
              </a:rPr>
              <a:t>Psalm 100:1-5</a:t>
            </a:r>
            <a:endParaRPr b="1" i="0" sz="2800" u="none" cap="none" strike="noStrike">
              <a:solidFill>
                <a:srgbClr val="C00000"/>
              </a:solidFill>
              <a:latin typeface="Times New Roman"/>
              <a:ea typeface="Times New Roman"/>
              <a:cs typeface="Times New Roman"/>
              <a:sym typeface="Times New Roman"/>
            </a:endParaRPr>
          </a:p>
        </p:txBody>
      </p:sp>
      <p:sp>
        <p:nvSpPr>
          <p:cNvPr id="764" name="Google Shape;764;p7"/>
          <p:cNvSpPr txBox="1"/>
          <p:nvPr>
            <p:ph idx="1" type="body"/>
          </p:nvPr>
        </p:nvSpPr>
        <p:spPr>
          <a:xfrm>
            <a:off x="381000" y="533400"/>
            <a:ext cx="84582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rPr b="1" baseline="30000" i="0" lang="en-US" sz="3600">
                <a:solidFill>
                  <a:srgbClr val="000000"/>
                </a:solidFill>
                <a:latin typeface="KaiTi"/>
                <a:ea typeface="KaiTi"/>
                <a:cs typeface="KaiTi"/>
                <a:sym typeface="KaiTi"/>
              </a:rPr>
              <a:t>4 </a:t>
            </a:r>
            <a:r>
              <a:rPr b="0" i="0" lang="en-US" sz="3600">
                <a:solidFill>
                  <a:srgbClr val="000000"/>
                </a:solidFill>
                <a:latin typeface="KaiTi"/>
                <a:ea typeface="KaiTi"/>
                <a:cs typeface="KaiTi"/>
                <a:sym typeface="KaiTi"/>
              </a:rPr>
              <a:t>當稱謝進入他的門；當讚美進入他的院。當感謝他，稱頌他的名！</a:t>
            </a:r>
            <a:endParaRPr/>
          </a:p>
          <a:p>
            <a:pPr indent="-342900" lvl="0" marL="342900" rtl="0" algn="l">
              <a:spcBef>
                <a:spcPts val="0"/>
              </a:spcBef>
              <a:spcAft>
                <a:spcPts val="0"/>
              </a:spcAft>
              <a:buNone/>
            </a:pPr>
            <a:r>
              <a:rPr b="1" baseline="30000" i="0" lang="en-US" sz="3600">
                <a:solidFill>
                  <a:srgbClr val="000000"/>
                </a:solidFill>
                <a:latin typeface="Times New Roman"/>
                <a:ea typeface="Times New Roman"/>
                <a:cs typeface="Times New Roman"/>
                <a:sym typeface="Times New Roman"/>
              </a:rPr>
              <a:t>4 </a:t>
            </a:r>
            <a:r>
              <a:rPr b="0" i="0" lang="en-US" sz="3600">
                <a:solidFill>
                  <a:srgbClr val="000000"/>
                </a:solidFill>
                <a:latin typeface="Times New Roman"/>
                <a:ea typeface="Times New Roman"/>
                <a:cs typeface="Times New Roman"/>
                <a:sym typeface="Times New Roman"/>
              </a:rPr>
              <a:t>Enter his gates with thanksgiving</a:t>
            </a:r>
            <a:br>
              <a:rPr b="0" i="0" lang="en-US" sz="3600">
                <a:solidFill>
                  <a:srgbClr val="000000"/>
                </a:solidFill>
                <a:latin typeface="Times New Roman"/>
                <a:ea typeface="Times New Roman"/>
                <a:cs typeface="Times New Roman"/>
                <a:sym typeface="Times New Roman"/>
              </a:rPr>
            </a:br>
            <a:r>
              <a:rPr b="0" i="0" lang="en-US" sz="3600">
                <a:solidFill>
                  <a:srgbClr val="000000"/>
                </a:solidFill>
                <a:latin typeface="Times New Roman"/>
                <a:ea typeface="Times New Roman"/>
                <a:cs typeface="Times New Roman"/>
                <a:sym typeface="Times New Roman"/>
              </a:rPr>
              <a:t> and his courts with praise;</a:t>
            </a:r>
            <a:br>
              <a:rPr b="0" i="0" lang="en-US" sz="3600">
                <a:solidFill>
                  <a:srgbClr val="000000"/>
                </a:solidFill>
                <a:latin typeface="Times New Roman"/>
                <a:ea typeface="Times New Roman"/>
                <a:cs typeface="Times New Roman"/>
                <a:sym typeface="Times New Roman"/>
              </a:rPr>
            </a:br>
            <a:r>
              <a:rPr b="0" i="0" lang="en-US" sz="3600">
                <a:solidFill>
                  <a:srgbClr val="000000"/>
                </a:solidFill>
                <a:latin typeface="Times New Roman"/>
                <a:ea typeface="Times New Roman"/>
                <a:cs typeface="Times New Roman"/>
                <a:sym typeface="Times New Roman"/>
              </a:rPr>
              <a:t> give thanks to him and praise his name.</a:t>
            </a:r>
            <a:br>
              <a:rPr b="0" i="0" lang="en-US" sz="3600">
                <a:solidFill>
                  <a:srgbClr val="000000"/>
                </a:solidFill>
                <a:latin typeface="Times New Roman"/>
                <a:ea typeface="Times New Roman"/>
                <a:cs typeface="Times New Roman"/>
                <a:sym typeface="Times New Roman"/>
              </a:rPr>
            </a:br>
            <a:endParaRPr b="0" i="0" sz="3600">
              <a:solidFill>
                <a:srgbClr val="000000"/>
              </a:solidFill>
              <a:latin typeface="Times New Roman"/>
              <a:ea typeface="Times New Roman"/>
              <a:cs typeface="Times New Roman"/>
              <a:sym typeface="Times New Roman"/>
            </a:endParaRPr>
          </a:p>
        </p:txBody>
      </p:sp>
    </p:spTree>
  </p:cSld>
  <p:clrMapOvr>
    <a:masterClrMapping/>
  </p:clrMapOvr>
  <p:transition spd="slow" p14:dur="2000">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8"/>
          <p:cNvSpPr txBox="1"/>
          <p:nvPr/>
        </p:nvSpPr>
        <p:spPr>
          <a:xfrm>
            <a:off x="457200" y="0"/>
            <a:ext cx="82296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0000"/>
              </a:buClr>
              <a:buSzPts val="2800"/>
              <a:buFont typeface="KaiTi"/>
              <a:buNone/>
            </a:pPr>
            <a:r>
              <a:rPr b="1" i="0" lang="en-US" sz="2800" u="none" cap="none" strike="noStrike">
                <a:solidFill>
                  <a:srgbClr val="C00000"/>
                </a:solidFill>
                <a:latin typeface="KaiTi"/>
                <a:ea typeface="KaiTi"/>
                <a:cs typeface="KaiTi"/>
                <a:sym typeface="KaiTi"/>
              </a:rPr>
              <a:t>詩篇</a:t>
            </a:r>
            <a:r>
              <a:rPr b="1" i="0" lang="en-US" sz="3200" u="none" cap="none" strike="noStrike">
                <a:solidFill>
                  <a:srgbClr val="C00000"/>
                </a:solidFill>
                <a:latin typeface="KaiTi"/>
                <a:ea typeface="KaiTi"/>
                <a:cs typeface="KaiTi"/>
                <a:sym typeface="KaiTi"/>
              </a:rPr>
              <a:t> </a:t>
            </a:r>
            <a:r>
              <a:rPr b="1" i="0" lang="en-US" sz="3200" u="none" cap="none" strike="noStrike">
                <a:solidFill>
                  <a:srgbClr val="C00000"/>
                </a:solidFill>
                <a:latin typeface="Times New Roman"/>
                <a:ea typeface="Times New Roman"/>
                <a:cs typeface="Times New Roman"/>
                <a:sym typeface="Times New Roman"/>
              </a:rPr>
              <a:t>Psalm 100:1-5</a:t>
            </a:r>
            <a:endParaRPr b="1" i="0" sz="2800" u="none" cap="none" strike="noStrike">
              <a:solidFill>
                <a:srgbClr val="C00000"/>
              </a:solidFill>
              <a:latin typeface="Times New Roman"/>
              <a:ea typeface="Times New Roman"/>
              <a:cs typeface="Times New Roman"/>
              <a:sym typeface="Times New Roman"/>
            </a:endParaRPr>
          </a:p>
        </p:txBody>
      </p:sp>
      <p:sp>
        <p:nvSpPr>
          <p:cNvPr id="770" name="Google Shape;770;p8"/>
          <p:cNvSpPr txBox="1"/>
          <p:nvPr>
            <p:ph idx="1" type="body"/>
          </p:nvPr>
        </p:nvSpPr>
        <p:spPr>
          <a:xfrm>
            <a:off x="381000" y="533400"/>
            <a:ext cx="84582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rPr b="1" baseline="30000" i="0" lang="en-US" sz="3600">
                <a:solidFill>
                  <a:srgbClr val="000000"/>
                </a:solidFill>
                <a:latin typeface="KaiTi"/>
                <a:ea typeface="KaiTi"/>
                <a:cs typeface="KaiTi"/>
                <a:sym typeface="KaiTi"/>
              </a:rPr>
              <a:t>5 </a:t>
            </a:r>
            <a:r>
              <a:rPr b="0" i="0" lang="en-US" sz="3600">
                <a:solidFill>
                  <a:srgbClr val="000000"/>
                </a:solidFill>
                <a:latin typeface="KaiTi"/>
                <a:ea typeface="KaiTi"/>
                <a:cs typeface="KaiTi"/>
                <a:sym typeface="KaiTi"/>
              </a:rPr>
              <a:t>因為耶和華本為善。他的慈愛存到永遠；他的信實直到萬代。</a:t>
            </a:r>
            <a:endParaRPr/>
          </a:p>
          <a:p>
            <a:pPr indent="-342900" lvl="0" marL="342900" rtl="0" algn="l">
              <a:spcBef>
                <a:spcPts val="0"/>
              </a:spcBef>
              <a:spcAft>
                <a:spcPts val="0"/>
              </a:spcAft>
              <a:buNone/>
            </a:pPr>
            <a:r>
              <a:rPr b="1" baseline="30000" i="0" lang="en-US" sz="3600">
                <a:solidFill>
                  <a:srgbClr val="000000"/>
                </a:solidFill>
                <a:latin typeface="Times New Roman"/>
                <a:ea typeface="Times New Roman"/>
                <a:cs typeface="Times New Roman"/>
                <a:sym typeface="Times New Roman"/>
              </a:rPr>
              <a:t>5 </a:t>
            </a:r>
            <a:r>
              <a:rPr b="0" i="0" lang="en-US" sz="3600">
                <a:solidFill>
                  <a:srgbClr val="000000"/>
                </a:solidFill>
                <a:latin typeface="Times New Roman"/>
                <a:ea typeface="Times New Roman"/>
                <a:cs typeface="Times New Roman"/>
                <a:sym typeface="Times New Roman"/>
              </a:rPr>
              <a:t>For the </a:t>
            </a:r>
            <a:r>
              <a:rPr b="0" i="0" lang="en-US" sz="3600" cap="small">
                <a:solidFill>
                  <a:srgbClr val="000000"/>
                </a:solidFill>
                <a:latin typeface="Times New Roman"/>
                <a:ea typeface="Times New Roman"/>
                <a:cs typeface="Times New Roman"/>
                <a:sym typeface="Times New Roman"/>
              </a:rPr>
              <a:t>Lord</a:t>
            </a:r>
            <a:r>
              <a:rPr b="0" i="0" lang="en-US" sz="3600">
                <a:solidFill>
                  <a:srgbClr val="000000"/>
                </a:solidFill>
                <a:latin typeface="Times New Roman"/>
                <a:ea typeface="Times New Roman"/>
                <a:cs typeface="Times New Roman"/>
                <a:sym typeface="Times New Roman"/>
              </a:rPr>
              <a:t> is good and his love endures forever;</a:t>
            </a:r>
            <a:br>
              <a:rPr b="0" i="0" lang="en-US" sz="3600">
                <a:solidFill>
                  <a:srgbClr val="000000"/>
                </a:solidFill>
                <a:latin typeface="Times New Roman"/>
                <a:ea typeface="Times New Roman"/>
                <a:cs typeface="Times New Roman"/>
                <a:sym typeface="Times New Roman"/>
              </a:rPr>
            </a:br>
            <a:r>
              <a:rPr b="0" i="0" lang="en-US" sz="3600">
                <a:solidFill>
                  <a:srgbClr val="000000"/>
                </a:solidFill>
                <a:latin typeface="Times New Roman"/>
                <a:ea typeface="Times New Roman"/>
                <a:cs typeface="Times New Roman"/>
                <a:sym typeface="Times New Roman"/>
              </a:rPr>
              <a:t>his faithfulness continues through all generations.</a:t>
            </a:r>
            <a:endParaRPr/>
          </a:p>
        </p:txBody>
      </p:sp>
    </p:spTree>
  </p:cSld>
  <p:clrMapOvr>
    <a:masterClrMapping/>
  </p:clrMapOvr>
  <p:transition spd="slow" p14:dur="2000">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9"/>
          <p:cNvSpPr txBox="1"/>
          <p:nvPr/>
        </p:nvSpPr>
        <p:spPr>
          <a:xfrm>
            <a:off x="676275" y="5905500"/>
            <a:ext cx="7781925" cy="2952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6" name="Google Shape;776;p9"/>
          <p:cNvSpPr txBox="1"/>
          <p:nvPr/>
        </p:nvSpPr>
        <p:spPr>
          <a:xfrm>
            <a:off x="5791200" y="5986815"/>
            <a:ext cx="3009899"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800"/>
              <a:buFont typeface="STKaiti"/>
              <a:buNone/>
            </a:pPr>
            <a:r>
              <a:rPr b="0" i="0" lang="en-US" sz="2800" u="none" cap="none" strike="noStrike">
                <a:solidFill>
                  <a:srgbClr val="C00000"/>
                </a:solidFill>
                <a:latin typeface="STKaiti"/>
                <a:ea typeface="STKaiti"/>
                <a:cs typeface="STKaiti"/>
                <a:sym typeface="STKaiti"/>
              </a:rPr>
              <a:t>【生命聖詩 512】</a:t>
            </a:r>
            <a:endParaRPr/>
          </a:p>
          <a:p>
            <a:pPr indent="0" lvl="0" marL="0" marR="0" rtl="0" algn="l">
              <a:lnSpc>
                <a:spcPct val="100000"/>
              </a:lnSpc>
              <a:spcBef>
                <a:spcPts val="0"/>
              </a:spcBef>
              <a:spcAft>
                <a:spcPts val="0"/>
              </a:spcAft>
              <a:buClr>
                <a:schemeClr val="dk1"/>
              </a:buClr>
              <a:buSzPts val="1800"/>
              <a:buFont typeface="Garamond"/>
              <a:buNone/>
            </a:pPr>
            <a:r>
              <a:t/>
            </a:r>
            <a:endParaRPr b="0" i="0" sz="1800" u="none" cap="none" strike="noStrike">
              <a:solidFill>
                <a:srgbClr val="FF0000"/>
              </a:solidFill>
              <a:latin typeface="Garamond"/>
              <a:ea typeface="Garamond"/>
              <a:cs typeface="Garamond"/>
              <a:sym typeface="Garamond"/>
            </a:endParaRPr>
          </a:p>
        </p:txBody>
      </p:sp>
      <p:sp>
        <p:nvSpPr>
          <p:cNvPr id="777" name="Google Shape;777;p9"/>
          <p:cNvSpPr txBox="1"/>
          <p:nvPr/>
        </p:nvSpPr>
        <p:spPr>
          <a:xfrm>
            <a:off x="457199" y="914400"/>
            <a:ext cx="8343899"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6000"/>
              <a:buFont typeface="KaiTi"/>
              <a:buNone/>
            </a:pPr>
            <a:r>
              <a:rPr b="0" i="0" lang="en-US" sz="6000" u="none" cap="none" strike="noStrike">
                <a:solidFill>
                  <a:srgbClr val="C00000"/>
                </a:solidFill>
                <a:latin typeface="KaiTi"/>
                <a:ea typeface="KaiTi"/>
                <a:cs typeface="KaiTi"/>
                <a:sym typeface="KaiTi"/>
              </a:rPr>
              <a:t>【這是天父世界】</a:t>
            </a:r>
            <a:endParaRPr/>
          </a:p>
          <a:p>
            <a:pPr indent="0" lvl="0" marL="0" marR="0" rtl="0" algn="ctr">
              <a:lnSpc>
                <a:spcPct val="100000"/>
              </a:lnSpc>
              <a:spcBef>
                <a:spcPts val="0"/>
              </a:spcBef>
              <a:spcAft>
                <a:spcPts val="0"/>
              </a:spcAft>
              <a:buClr>
                <a:srgbClr val="C00000"/>
              </a:buClr>
              <a:buSzPts val="4800"/>
              <a:buFont typeface="Times New Roman"/>
              <a:buNone/>
            </a:pPr>
            <a:r>
              <a:rPr b="0" i="0" lang="en-US" sz="4800" u="none" cap="none" strike="noStrike">
                <a:solidFill>
                  <a:srgbClr val="C00000"/>
                </a:solidFill>
                <a:latin typeface="Times New Roman"/>
                <a:ea typeface="Times New Roman"/>
                <a:cs typeface="Times New Roman"/>
                <a:sym typeface="Times New Roman"/>
              </a:rPr>
              <a:t>This is my Father's world</a:t>
            </a:r>
            <a:endParaRPr b="0" i="0" sz="4800" u="none" cap="none" strike="noStrike">
              <a:solidFill>
                <a:srgbClr val="C00000"/>
              </a:solidFill>
              <a:latin typeface="Times New Roman"/>
              <a:ea typeface="Times New Roman"/>
              <a:cs typeface="Times New Roman"/>
              <a:sym typeface="Times New Roman"/>
            </a:endParaRPr>
          </a:p>
        </p:txBody>
      </p:sp>
    </p:spTree>
  </p:cSld>
  <p:clrMapOvr>
    <a:masterClrMapping/>
  </p:clrMapOvr>
  <p:transition spd="slow" p14:dur="2000">
    <p:cut/>
  </p:transition>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5_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2005-10-06T16:33:29Z</dcterms:created>
  <dc:creator>Fwu-Shan Shieh</dc:creator>
</cp:coreProperties>
</file>