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37" r:id="rId2"/>
    <p:sldId id="3831" r:id="rId3"/>
    <p:sldId id="3832" r:id="rId4"/>
    <p:sldId id="3838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80" d="100"/>
          <a:sy n="80" d="100"/>
        </p:scale>
        <p:origin x="-442" y="-86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2024/1/28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何谓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“教会”？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所有借着主耶稣基督的死而得救的人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所有被神呼召的人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所有在基督里（属于主耶稣）的人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“有形”和“无形”的教会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地方教会和普世教会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831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有关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教会的比喻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神的家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基督的新娘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真理的柱石和根基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基督的身体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6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不同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时代的教会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先祖时代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摩西及先知时代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新约时代</a:t>
            </a:r>
          </a:p>
        </p:txBody>
      </p:sp>
    </p:spTree>
    <p:extLst>
      <p:ext uri="{BB962C8B-B14F-4D97-AF65-F5344CB8AC3E}">
        <p14:creationId xmlns:p14="http://schemas.microsoft.com/office/powerpoint/2010/main" val="211493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讨论：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罗马天主教“教会是耶稣的肉身化”的错误教导会带来怎样的错误影响？</a:t>
            </a:r>
          </a:p>
        </p:txBody>
      </p:sp>
    </p:spTree>
    <p:extLst>
      <p:ext uri="{BB962C8B-B14F-4D97-AF65-F5344CB8AC3E}">
        <p14:creationId xmlns:p14="http://schemas.microsoft.com/office/powerpoint/2010/main" val="55713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13351</TotalTime>
  <Words>35</Words>
  <Application>Microsoft Office PowerPoint</Application>
  <PresentationFormat>全屏显示(4:3)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1225</cp:revision>
  <dcterms:created xsi:type="dcterms:W3CDTF">2018-02-16T18:09:56Z</dcterms:created>
  <dcterms:modified xsi:type="dcterms:W3CDTF">2024-01-28T07:42:04Z</dcterms:modified>
</cp:coreProperties>
</file>