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3792" r:id="rId2"/>
    <p:sldId id="3804" r:id="rId3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083E6E3-FA7D-4D7B-A595-EF9225AFEA82}" styleName="浅色样式 1 - 强调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32054" autoAdjust="0"/>
    <p:restoredTop sz="94660"/>
  </p:normalViewPr>
  <p:slideViewPr>
    <p:cSldViewPr snapToGrid="0">
      <p:cViewPr>
        <p:scale>
          <a:sx n="90" d="100"/>
          <a:sy n="90" d="100"/>
        </p:scale>
        <p:origin x="-58" y="-58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2024/2/4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204598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2024/2/4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279505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2024/2/4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300490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2024/2/4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473520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2024/2/4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582396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2024/2/4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751895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2024/2/4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537786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2024/2/4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783610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2024/2/4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359669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2024/2/4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744283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 smtClean="0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2024/2/4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654060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48BE71-93B8-4E6C-B256-1FF6E6ECD4B6}" type="datetimeFigureOut">
              <a:rPr lang="zh-CN" altLang="en-US" smtClean="0"/>
              <a:t>2024/2/4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837444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50000"/>
              </a:lnSpc>
            </a:pPr>
            <a:r>
              <a:rPr lang="zh-CN" altLang="en-US" sz="36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真</a:t>
            </a:r>
            <a:r>
              <a:rPr lang="zh-CN" altLang="en-US" sz="36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教会的标记</a:t>
            </a:r>
          </a:p>
          <a:p>
            <a:pPr algn="l">
              <a:lnSpc>
                <a:spcPct val="150000"/>
              </a:lnSpc>
            </a:pPr>
            <a:r>
              <a:rPr lang="en-US" altLang="zh-CN" sz="36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1)	</a:t>
            </a:r>
            <a:r>
              <a:rPr lang="zh-CN" altLang="en-US" sz="36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传讲并遵行真道（圣道）</a:t>
            </a:r>
          </a:p>
          <a:p>
            <a:pPr algn="l">
              <a:lnSpc>
                <a:spcPct val="150000"/>
              </a:lnSpc>
            </a:pPr>
            <a:r>
              <a:rPr lang="en-US" altLang="zh-CN" sz="36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2)	</a:t>
            </a:r>
            <a:r>
              <a:rPr lang="zh-CN" altLang="en-US" sz="36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正确地执行圣礼</a:t>
            </a:r>
          </a:p>
          <a:p>
            <a:pPr algn="l">
              <a:lnSpc>
                <a:spcPct val="150000"/>
              </a:lnSpc>
            </a:pPr>
            <a:r>
              <a:rPr lang="en-US" altLang="zh-CN" sz="36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3)	</a:t>
            </a:r>
            <a:r>
              <a:rPr lang="zh-CN" altLang="en-US" sz="36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教会治理</a:t>
            </a:r>
          </a:p>
          <a:p>
            <a:pPr algn="l">
              <a:lnSpc>
                <a:spcPct val="150000"/>
              </a:lnSpc>
            </a:pPr>
            <a:r>
              <a:rPr lang="en-US" altLang="zh-CN" sz="36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4)	</a:t>
            </a:r>
            <a:r>
              <a:rPr lang="zh-CN" altLang="en-US" sz="36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教会是圣洁的</a:t>
            </a:r>
          </a:p>
        </p:txBody>
      </p:sp>
    </p:spTree>
    <p:extLst>
      <p:ext uri="{BB962C8B-B14F-4D97-AF65-F5344CB8AC3E}">
        <p14:creationId xmlns:p14="http://schemas.microsoft.com/office/powerpoint/2010/main" val="26961920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50000"/>
              </a:lnSpc>
            </a:pPr>
            <a:r>
              <a:rPr lang="zh-CN" altLang="en-US" sz="36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教会</a:t>
            </a:r>
            <a:r>
              <a:rPr lang="zh-CN" altLang="en-US" sz="36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的职责</a:t>
            </a:r>
          </a:p>
          <a:p>
            <a:pPr algn="l">
              <a:lnSpc>
                <a:spcPct val="150000"/>
              </a:lnSpc>
            </a:pPr>
            <a:r>
              <a:rPr lang="en-US" altLang="zh-CN" sz="36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1)	</a:t>
            </a:r>
            <a:r>
              <a:rPr lang="zh-CN" altLang="en-US" sz="36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服事神</a:t>
            </a:r>
          </a:p>
          <a:p>
            <a:pPr algn="l">
              <a:lnSpc>
                <a:spcPct val="150000"/>
              </a:lnSpc>
            </a:pPr>
            <a:r>
              <a:rPr lang="en-US" altLang="zh-CN" sz="36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2)	</a:t>
            </a:r>
            <a:r>
              <a:rPr lang="zh-CN" altLang="en-US" sz="36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服事信徒</a:t>
            </a:r>
          </a:p>
          <a:p>
            <a:pPr algn="l">
              <a:lnSpc>
                <a:spcPct val="150000"/>
              </a:lnSpc>
            </a:pPr>
            <a:r>
              <a:rPr lang="en-US" altLang="zh-CN" sz="36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3)	</a:t>
            </a:r>
            <a:r>
              <a:rPr lang="zh-CN" altLang="en-US" sz="36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服事世人</a:t>
            </a:r>
          </a:p>
        </p:txBody>
      </p:sp>
    </p:spTree>
    <p:extLst>
      <p:ext uri="{BB962C8B-B14F-4D97-AF65-F5344CB8AC3E}">
        <p14:creationId xmlns:p14="http://schemas.microsoft.com/office/powerpoint/2010/main" val="3437614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">
  <a:themeElements>
    <a:clrScheme name="Office 主题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12117</TotalTime>
  <Words>11</Words>
  <Application>Microsoft Office PowerPoint</Application>
  <PresentationFormat>全屏显示(4:3)</PresentationFormat>
  <Paragraphs>9</Paragraphs>
  <Slides>2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2</vt:i4>
      </vt:variant>
    </vt:vector>
  </HeadingPairs>
  <TitlesOfParts>
    <vt:vector size="3" baseType="lpstr">
      <vt:lpstr>Office 主题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Barnabas Feng</dc:creator>
  <cp:lastModifiedBy>Barnabas Feng</cp:lastModifiedBy>
  <cp:revision>1138</cp:revision>
  <dcterms:created xsi:type="dcterms:W3CDTF">2018-02-16T18:09:56Z</dcterms:created>
  <dcterms:modified xsi:type="dcterms:W3CDTF">2024-02-04T10:51:58Z</dcterms:modified>
</cp:coreProperties>
</file>