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07" r:id="rId2"/>
    <p:sldId id="3792" r:id="rId3"/>
    <p:sldId id="3805" r:id="rId4"/>
    <p:sldId id="3806" r:id="rId5"/>
    <p:sldId id="3804" r:id="rId6"/>
    <p:sldId id="3808" r:id="rId7"/>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p:scale>
          <a:sx n="90" d="100"/>
          <a:sy n="90" d="100"/>
        </p:scale>
        <p:origin x="-139" y="-600"/>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2024/2/10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2024/2/10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教会</a:t>
            </a:r>
            <a:r>
              <a:rPr lang="zh-CN" altLang="en-US" sz="3000" b="1" u="sng" spc="100" dirty="0">
                <a:solidFill>
                  <a:schemeClr val="bg1"/>
                </a:solidFill>
                <a:ea typeface="微软雅黑" panose="020B0503020204020204" pitchFamily="34" charset="-122"/>
              </a:rPr>
              <a:t>的纯洁与</a:t>
            </a:r>
            <a:r>
              <a:rPr lang="zh-CN" altLang="en-US" sz="3000" b="1" u="sng" spc="100" dirty="0" smtClean="0">
                <a:solidFill>
                  <a:schemeClr val="bg1"/>
                </a:solidFill>
                <a:ea typeface="微软雅黑" panose="020B0503020204020204" pitchFamily="34" charset="-122"/>
              </a:rPr>
              <a:t>合一</a:t>
            </a:r>
            <a:endParaRPr lang="zh-CN" altLang="en-US" sz="3000" b="1" u="sng" spc="100" dirty="0">
              <a:solidFill>
                <a:schemeClr val="bg1"/>
              </a:solidFill>
              <a:ea typeface="微软雅黑" panose="020B0503020204020204" pitchFamily="34" charset="-122"/>
            </a:endParaRP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smtClean="0">
                <a:solidFill>
                  <a:schemeClr val="bg1"/>
                </a:solidFill>
                <a:ea typeface="微软雅黑" panose="020B0503020204020204" pitchFamily="34" charset="-122"/>
              </a:rPr>
              <a:t>弗 </a:t>
            </a:r>
            <a:r>
              <a:rPr lang="en-US" altLang="zh-CN" sz="3000" b="1" u="sng" spc="100" dirty="0" err="1" smtClean="0">
                <a:solidFill>
                  <a:schemeClr val="bg1"/>
                </a:solidFill>
                <a:ea typeface="微软雅黑" panose="020B0503020204020204" pitchFamily="34" charset="-122"/>
              </a:rPr>
              <a:t>Eph</a:t>
            </a:r>
            <a:r>
              <a:rPr lang="en-US" altLang="zh-CN" sz="3000" b="1" u="sng" spc="100" dirty="0" smtClean="0">
                <a:solidFill>
                  <a:schemeClr val="bg1"/>
                </a:solidFill>
                <a:ea typeface="微软雅黑" panose="020B0503020204020204" pitchFamily="34" charset="-122"/>
              </a:rPr>
              <a:t> </a:t>
            </a:r>
            <a:r>
              <a:rPr lang="en-US" altLang="zh-CN" sz="3000" b="1" u="sng" spc="100" dirty="0">
                <a:solidFill>
                  <a:schemeClr val="bg1"/>
                </a:solidFill>
                <a:ea typeface="微软雅黑" panose="020B0503020204020204" pitchFamily="34" charset="-122"/>
              </a:rPr>
              <a:t>4:11-16】</a:t>
            </a:r>
          </a:p>
          <a:p>
            <a:pPr algn="l">
              <a:lnSpc>
                <a:spcPct val="112000"/>
              </a:lnSpc>
            </a:pPr>
            <a:r>
              <a:rPr lang="en-US" altLang="zh-CN" sz="3000" b="1" spc="100" dirty="0">
                <a:solidFill>
                  <a:srgbClr val="FFFF00"/>
                </a:solidFill>
                <a:ea typeface="微软雅黑" panose="020B0503020204020204" pitchFamily="34" charset="-122"/>
              </a:rPr>
              <a:t>11 </a:t>
            </a:r>
            <a:r>
              <a:rPr lang="zh-CN" altLang="en-US" sz="3000" b="1" spc="100" dirty="0">
                <a:solidFill>
                  <a:srgbClr val="FFFF00"/>
                </a:solidFill>
                <a:ea typeface="微软雅黑" panose="020B0503020204020204" pitchFamily="34" charset="-122"/>
              </a:rPr>
              <a:t>祂所赐的有使徒，有先知，有传福音的，有牧师和教师</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And </a:t>
            </a:r>
            <a:r>
              <a:rPr lang="en-US" altLang="zh-CN" sz="3000" b="1" spc="100" dirty="0">
                <a:solidFill>
                  <a:schemeClr val="bg1"/>
                </a:solidFill>
                <a:ea typeface="微软雅黑" panose="020B0503020204020204" pitchFamily="34" charset="-122"/>
              </a:rPr>
              <a:t>He Himself gave some to be apostles, some prophets, some evangelists, and some pastors and teachers,</a:t>
            </a:r>
          </a:p>
          <a:p>
            <a:pPr algn="l">
              <a:lnSpc>
                <a:spcPct val="112000"/>
              </a:lnSpc>
            </a:pPr>
            <a:r>
              <a:rPr lang="en-US" altLang="zh-CN" sz="3000" b="1" spc="100" dirty="0">
                <a:solidFill>
                  <a:srgbClr val="FFFF00"/>
                </a:solidFill>
                <a:ea typeface="微软雅黑" panose="020B0503020204020204" pitchFamily="34" charset="-122"/>
              </a:rPr>
              <a:t>12 </a:t>
            </a:r>
            <a:r>
              <a:rPr lang="zh-CN" altLang="en-US" sz="3000" b="1" spc="100" dirty="0">
                <a:solidFill>
                  <a:srgbClr val="FFFF00"/>
                </a:solidFill>
                <a:ea typeface="微软雅黑" panose="020B0503020204020204" pitchFamily="34" charset="-122"/>
              </a:rPr>
              <a:t>为要成全圣徒，各尽其职，建立基督的身体</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for </a:t>
            </a:r>
            <a:r>
              <a:rPr lang="en-US" altLang="zh-CN" sz="3000" b="1" spc="100" dirty="0">
                <a:solidFill>
                  <a:schemeClr val="bg1"/>
                </a:solidFill>
                <a:ea typeface="微软雅黑" panose="020B0503020204020204" pitchFamily="34" charset="-122"/>
              </a:rPr>
              <a:t>the equipping of the saints for the work of ministry, for the edifying of the body of Christ</a:t>
            </a:r>
            <a:r>
              <a:rPr lang="en-US" altLang="zh-CN" sz="3000" b="1" spc="100" dirty="0" smtClean="0">
                <a:solidFill>
                  <a:schemeClr val="bg1"/>
                </a:solidFill>
                <a:ea typeface="微软雅黑" panose="020B0503020204020204" pitchFamily="34" charset="-122"/>
              </a:rPr>
              <a:t>,</a:t>
            </a:r>
            <a:endParaRPr lang="en-US" altLang="zh-CN"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74251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教会</a:t>
            </a:r>
            <a:r>
              <a:rPr lang="zh-CN" altLang="en-US" sz="3000" b="1" u="sng" spc="100" dirty="0">
                <a:solidFill>
                  <a:schemeClr val="bg1"/>
                </a:solidFill>
                <a:ea typeface="微软雅黑" panose="020B0503020204020204" pitchFamily="34" charset="-122"/>
              </a:rPr>
              <a:t>的纯洁与</a:t>
            </a:r>
            <a:r>
              <a:rPr lang="zh-CN" altLang="en-US" sz="3000" b="1" u="sng" spc="100" dirty="0" smtClean="0">
                <a:solidFill>
                  <a:schemeClr val="bg1"/>
                </a:solidFill>
                <a:ea typeface="微软雅黑" panose="020B0503020204020204" pitchFamily="34" charset="-122"/>
              </a:rPr>
              <a:t>合一</a:t>
            </a:r>
            <a:endParaRPr lang="zh-CN" altLang="en-US" sz="3000" b="1" u="sng" spc="100" dirty="0">
              <a:solidFill>
                <a:schemeClr val="bg1"/>
              </a:solidFill>
              <a:ea typeface="微软雅黑" panose="020B0503020204020204" pitchFamily="34" charset="-122"/>
            </a:endParaRP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弗</a:t>
            </a:r>
            <a:r>
              <a:rPr lang="en-US" altLang="zh-CN" sz="3000" b="1" u="sng" spc="100" dirty="0" err="1">
                <a:solidFill>
                  <a:schemeClr val="bg1"/>
                </a:solidFill>
                <a:ea typeface="微软雅黑" panose="020B0503020204020204" pitchFamily="34" charset="-122"/>
              </a:rPr>
              <a:t>Eph</a:t>
            </a:r>
            <a:r>
              <a:rPr lang="en-US" altLang="zh-CN" sz="3000" b="1" u="sng" spc="100" dirty="0">
                <a:solidFill>
                  <a:schemeClr val="bg1"/>
                </a:solidFill>
                <a:ea typeface="微软雅黑" panose="020B0503020204020204" pitchFamily="34" charset="-122"/>
              </a:rPr>
              <a:t> 4:11-16】</a:t>
            </a:r>
          </a:p>
          <a:p>
            <a:pPr algn="l">
              <a:lnSpc>
                <a:spcPct val="112000"/>
              </a:lnSpc>
            </a:pPr>
            <a:r>
              <a:rPr lang="en-US" altLang="zh-CN" sz="3000" b="1" spc="100" dirty="0" smtClean="0">
                <a:solidFill>
                  <a:srgbClr val="FFFF00"/>
                </a:solidFill>
                <a:ea typeface="微软雅黑" panose="020B0503020204020204" pitchFamily="34" charset="-122"/>
              </a:rPr>
              <a:t>13 </a:t>
            </a:r>
            <a:r>
              <a:rPr lang="zh-CN" altLang="en-US" sz="3000" b="1" spc="100" dirty="0">
                <a:solidFill>
                  <a:srgbClr val="FFFF00"/>
                </a:solidFill>
                <a:ea typeface="微软雅黑" panose="020B0503020204020204" pitchFamily="34" charset="-122"/>
              </a:rPr>
              <a:t>直等到我们众人在真道上同归于一，认识　神的儿子，得以长大成人，满有基督长成的身量</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00000"/>
              </a:lnSpc>
            </a:pPr>
            <a:r>
              <a:rPr lang="en-US" altLang="zh-CN" sz="2800" b="1" spc="100" dirty="0" smtClean="0">
                <a:solidFill>
                  <a:schemeClr val="bg1"/>
                </a:solidFill>
                <a:ea typeface="微软雅黑" panose="020B0503020204020204" pitchFamily="34" charset="-122"/>
              </a:rPr>
              <a:t>till </a:t>
            </a:r>
            <a:r>
              <a:rPr lang="en-US" altLang="zh-CN" sz="2800" b="1" spc="100" dirty="0">
                <a:solidFill>
                  <a:schemeClr val="bg1"/>
                </a:solidFill>
                <a:ea typeface="微软雅黑" panose="020B0503020204020204" pitchFamily="34" charset="-122"/>
              </a:rPr>
              <a:t>we all come to the unity of the faith and of the knowledge of the Son of God, to a perfect man, to the measure of the stature of the fullness of Christ;</a:t>
            </a:r>
          </a:p>
          <a:p>
            <a:pPr algn="l">
              <a:lnSpc>
                <a:spcPct val="112000"/>
              </a:lnSpc>
            </a:pPr>
            <a:r>
              <a:rPr lang="en-US" altLang="zh-CN" sz="3000" b="1" spc="100" dirty="0">
                <a:solidFill>
                  <a:srgbClr val="FFFF00"/>
                </a:solidFill>
                <a:ea typeface="微软雅黑" panose="020B0503020204020204" pitchFamily="34" charset="-122"/>
              </a:rPr>
              <a:t>14 </a:t>
            </a:r>
            <a:r>
              <a:rPr lang="zh-CN" altLang="en-US" sz="3000" b="1" spc="100" dirty="0">
                <a:solidFill>
                  <a:srgbClr val="FFFF00"/>
                </a:solidFill>
                <a:ea typeface="微软雅黑" panose="020B0503020204020204" pitchFamily="34" charset="-122"/>
              </a:rPr>
              <a:t>使我们不再作小孩子，中了人的诡计和欺骗的法术，被一切异教之风摇动，飘来飘去，就随从各样的异端。</a:t>
            </a:r>
            <a:r>
              <a:rPr lang="en-US" altLang="zh-CN" sz="2800" b="1" spc="100" dirty="0">
                <a:solidFill>
                  <a:schemeClr val="bg1"/>
                </a:solidFill>
                <a:ea typeface="微软雅黑" panose="020B0503020204020204" pitchFamily="34" charset="-122"/>
              </a:rPr>
              <a:t>that we should no longer be children, tossed to and fro and carried about with every wind of doctrine, by the trickery of men, in the cunning craftiness of deceitful plotting</a:t>
            </a:r>
            <a:r>
              <a:rPr lang="en-US" altLang="zh-CN" sz="2800" b="1" spc="100" dirty="0" smtClean="0">
                <a:solidFill>
                  <a:schemeClr val="bg1"/>
                </a:solidFill>
                <a:ea typeface="微软雅黑" panose="020B0503020204020204" pitchFamily="34" charset="-122"/>
              </a:rPr>
              <a:t>,</a:t>
            </a:r>
            <a:endParaRPr lang="en-US" altLang="zh-CN" sz="28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9619204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教会</a:t>
            </a:r>
            <a:r>
              <a:rPr lang="zh-CN" altLang="en-US" sz="3000" b="1" u="sng" spc="100" dirty="0">
                <a:solidFill>
                  <a:schemeClr val="bg1"/>
                </a:solidFill>
                <a:ea typeface="微软雅黑" panose="020B0503020204020204" pitchFamily="34" charset="-122"/>
              </a:rPr>
              <a:t>的纯洁与</a:t>
            </a:r>
            <a:r>
              <a:rPr lang="zh-CN" altLang="en-US" sz="3000" b="1" u="sng" spc="100" dirty="0" smtClean="0">
                <a:solidFill>
                  <a:schemeClr val="bg1"/>
                </a:solidFill>
                <a:ea typeface="微软雅黑" panose="020B0503020204020204" pitchFamily="34" charset="-122"/>
              </a:rPr>
              <a:t>合一</a:t>
            </a:r>
            <a:endParaRPr lang="zh-CN" altLang="en-US" sz="3000" b="1" u="sng" spc="100" dirty="0">
              <a:solidFill>
                <a:schemeClr val="bg1"/>
              </a:solidFill>
              <a:ea typeface="微软雅黑" panose="020B0503020204020204" pitchFamily="34" charset="-122"/>
            </a:endParaRP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弗</a:t>
            </a:r>
            <a:r>
              <a:rPr lang="en-US" altLang="zh-CN" sz="3000" b="1" u="sng" spc="100" dirty="0" err="1">
                <a:solidFill>
                  <a:schemeClr val="bg1"/>
                </a:solidFill>
                <a:ea typeface="微软雅黑" panose="020B0503020204020204" pitchFamily="34" charset="-122"/>
              </a:rPr>
              <a:t>Eph</a:t>
            </a:r>
            <a:r>
              <a:rPr lang="en-US" altLang="zh-CN" sz="3000" b="1" u="sng" spc="100" dirty="0">
                <a:solidFill>
                  <a:schemeClr val="bg1"/>
                </a:solidFill>
                <a:ea typeface="微软雅黑" panose="020B0503020204020204" pitchFamily="34" charset="-122"/>
              </a:rPr>
              <a:t> 4:11-16】</a:t>
            </a:r>
          </a:p>
          <a:p>
            <a:pPr algn="l">
              <a:lnSpc>
                <a:spcPct val="112000"/>
              </a:lnSpc>
            </a:pPr>
            <a:r>
              <a:rPr lang="en-US" altLang="zh-CN" sz="3000" b="1" spc="100" dirty="0" smtClean="0">
                <a:solidFill>
                  <a:srgbClr val="FFFF00"/>
                </a:solidFill>
                <a:ea typeface="微软雅黑" panose="020B0503020204020204" pitchFamily="34" charset="-122"/>
              </a:rPr>
              <a:t>15 </a:t>
            </a:r>
            <a:r>
              <a:rPr lang="zh-CN" altLang="en-US" sz="3000" b="1" spc="100" dirty="0">
                <a:solidFill>
                  <a:srgbClr val="FFFF00"/>
                </a:solidFill>
                <a:ea typeface="微软雅黑" panose="020B0503020204020204" pitchFamily="34" charset="-122"/>
              </a:rPr>
              <a:t>惟用爱心说诚实话，凡事长进，连于元首基督。</a:t>
            </a:r>
            <a:r>
              <a:rPr lang="en-US" altLang="zh-CN" sz="3000" b="1" spc="100" dirty="0">
                <a:solidFill>
                  <a:schemeClr val="bg1"/>
                </a:solidFill>
                <a:ea typeface="微软雅黑" panose="020B0503020204020204" pitchFamily="34" charset="-122"/>
              </a:rPr>
              <a:t>but, speaking the truth in love, may grow up in all things into Him who is the head—Christ—</a:t>
            </a:r>
          </a:p>
          <a:p>
            <a:pPr algn="l">
              <a:lnSpc>
                <a:spcPct val="112000"/>
              </a:lnSpc>
            </a:pPr>
            <a:r>
              <a:rPr lang="en-US" altLang="zh-CN" sz="3000" b="1" spc="100" dirty="0">
                <a:solidFill>
                  <a:srgbClr val="FFFF00"/>
                </a:solidFill>
                <a:ea typeface="微软雅黑" panose="020B0503020204020204" pitchFamily="34" charset="-122"/>
              </a:rPr>
              <a:t>16 </a:t>
            </a:r>
            <a:r>
              <a:rPr lang="zh-CN" altLang="en-US" sz="3000" b="1" spc="100" dirty="0">
                <a:solidFill>
                  <a:srgbClr val="FFFF00"/>
                </a:solidFill>
                <a:ea typeface="微软雅黑" panose="020B0503020204020204" pitchFamily="34" charset="-122"/>
              </a:rPr>
              <a:t>全身都靠祂联络得合式，百节各按各职，照着各体的功用彼此相助，便叫身体渐渐增长，在爱中建立自己</a:t>
            </a:r>
            <a:r>
              <a:rPr lang="zh-CN" altLang="en-US" sz="3000" b="1" spc="100" dirty="0" smtClean="0">
                <a:solidFill>
                  <a:srgbClr val="FFFF00"/>
                </a:solidFill>
                <a:ea typeface="微软雅黑" panose="020B0503020204020204" pitchFamily="34" charset="-122"/>
              </a:rPr>
              <a:t>。</a:t>
            </a:r>
            <a:r>
              <a:rPr lang="en-US" altLang="zh-CN" sz="3000" b="1" spc="100" dirty="0" smtClean="0">
                <a:solidFill>
                  <a:schemeClr val="bg1"/>
                </a:solidFill>
                <a:ea typeface="微软雅黑" panose="020B0503020204020204" pitchFamily="34" charset="-122"/>
              </a:rPr>
              <a:t>from </a:t>
            </a:r>
            <a:r>
              <a:rPr lang="en-US" altLang="zh-CN" sz="3000" b="1" spc="100" dirty="0">
                <a:solidFill>
                  <a:schemeClr val="bg1"/>
                </a:solidFill>
                <a:ea typeface="微软雅黑" panose="020B0503020204020204" pitchFamily="34" charset="-122"/>
              </a:rPr>
              <a:t>whom the whole body, joined and knit together by what every joint supplies, according to the effective working by which every part does its share, causes growth of the body for the edifying of itself in love.</a:t>
            </a:r>
            <a:endParaRPr lang="en-US" altLang="zh-CN"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742511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200000"/>
              </a:lnSpc>
            </a:pPr>
            <a:r>
              <a:rPr lang="zh-CN" altLang="en-US" sz="3600" b="1" u="sng" spc="100" dirty="0" smtClean="0">
                <a:solidFill>
                  <a:schemeClr val="bg1"/>
                </a:solidFill>
                <a:ea typeface="微软雅黑" panose="020B0503020204020204" pitchFamily="34" charset="-122"/>
              </a:rPr>
              <a:t>教会</a:t>
            </a:r>
            <a:r>
              <a:rPr lang="zh-CN" altLang="en-US" sz="3600" b="1" u="sng" spc="100" dirty="0">
                <a:solidFill>
                  <a:schemeClr val="bg1"/>
                </a:solidFill>
                <a:ea typeface="微软雅黑" panose="020B0503020204020204" pitchFamily="34" charset="-122"/>
              </a:rPr>
              <a:t>的纯洁与</a:t>
            </a:r>
            <a:r>
              <a:rPr lang="zh-CN" altLang="en-US" sz="3600" b="1" u="sng" spc="100" dirty="0" smtClean="0">
                <a:solidFill>
                  <a:schemeClr val="bg1"/>
                </a:solidFill>
                <a:ea typeface="微软雅黑" panose="020B0503020204020204" pitchFamily="34" charset="-122"/>
              </a:rPr>
              <a:t>合一</a:t>
            </a:r>
            <a:endParaRPr lang="zh-CN" altLang="en-US" sz="3600" b="1" u="sng" spc="100" dirty="0">
              <a:solidFill>
                <a:schemeClr val="bg1"/>
              </a:solidFill>
              <a:ea typeface="微软雅黑" panose="020B0503020204020204" pitchFamily="34" charset="-122"/>
            </a:endParaRPr>
          </a:p>
          <a:p>
            <a:pPr marL="457200" indent="-457200" algn="l">
              <a:lnSpc>
                <a:spcPct val="200000"/>
              </a:lnSpc>
              <a:buFont typeface="Arial" panose="020B0604020202020204" pitchFamily="34" charset="0"/>
              <a:buChar char="•"/>
            </a:pPr>
            <a:r>
              <a:rPr lang="zh-CN" altLang="en-US" sz="3600" b="1" spc="100" dirty="0" smtClean="0">
                <a:solidFill>
                  <a:schemeClr val="bg1"/>
                </a:solidFill>
                <a:ea typeface="微软雅黑" panose="020B0503020204020204" pitchFamily="34" charset="-122"/>
              </a:rPr>
              <a:t>地上</a:t>
            </a:r>
            <a:r>
              <a:rPr lang="zh-CN" altLang="en-US" sz="3600" b="1" spc="100" dirty="0">
                <a:solidFill>
                  <a:schemeClr val="bg1"/>
                </a:solidFill>
                <a:ea typeface="微软雅黑" panose="020B0503020204020204" pitchFamily="34" charset="-122"/>
              </a:rPr>
              <a:t>没有完全纯洁又合一的教会</a:t>
            </a:r>
          </a:p>
          <a:p>
            <a:pPr marL="457200" indent="-457200" algn="l">
              <a:lnSpc>
                <a:spcPct val="200000"/>
              </a:lnSpc>
              <a:buFont typeface="Arial" panose="020B0604020202020204" pitchFamily="34" charset="0"/>
              <a:buChar char="•"/>
            </a:pPr>
            <a:r>
              <a:rPr lang="zh-CN" altLang="en-US" sz="3600" b="1" spc="100" dirty="0" smtClean="0">
                <a:solidFill>
                  <a:schemeClr val="bg1"/>
                </a:solidFill>
                <a:ea typeface="微软雅黑" panose="020B0503020204020204" pitchFamily="34" charset="-122"/>
              </a:rPr>
              <a:t>教会</a:t>
            </a:r>
            <a:r>
              <a:rPr lang="zh-CN" altLang="en-US" sz="3600" b="1" spc="100" dirty="0">
                <a:solidFill>
                  <a:schemeClr val="bg1"/>
                </a:solidFill>
                <a:ea typeface="微软雅黑" panose="020B0503020204020204" pitchFamily="34" charset="-122"/>
              </a:rPr>
              <a:t>的纯洁度</a:t>
            </a:r>
          </a:p>
          <a:p>
            <a:pPr marL="457200" indent="-457200" algn="l">
              <a:lnSpc>
                <a:spcPct val="200000"/>
              </a:lnSpc>
              <a:buFont typeface="Arial" panose="020B0604020202020204" pitchFamily="34" charset="0"/>
              <a:buChar char="•"/>
            </a:pPr>
            <a:r>
              <a:rPr lang="zh-CN" altLang="en-US" sz="3600" b="1" spc="100" dirty="0" smtClean="0">
                <a:solidFill>
                  <a:schemeClr val="bg1"/>
                </a:solidFill>
                <a:ea typeface="微软雅黑" panose="020B0503020204020204" pitchFamily="34" charset="-122"/>
              </a:rPr>
              <a:t>教会</a:t>
            </a:r>
            <a:r>
              <a:rPr lang="zh-CN" altLang="en-US" sz="3600" b="1" spc="100" dirty="0">
                <a:solidFill>
                  <a:schemeClr val="bg1"/>
                </a:solidFill>
                <a:ea typeface="微软雅黑" panose="020B0503020204020204" pitchFamily="34" charset="-122"/>
              </a:rPr>
              <a:t>的合一度</a:t>
            </a:r>
          </a:p>
        </p:txBody>
      </p:sp>
    </p:spTree>
    <p:extLst>
      <p:ext uri="{BB962C8B-B14F-4D97-AF65-F5344CB8AC3E}">
        <p14:creationId xmlns:p14="http://schemas.microsoft.com/office/powerpoint/2010/main" val="2674251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200" b="1" u="sng" spc="100" dirty="0" smtClean="0">
                <a:solidFill>
                  <a:schemeClr val="bg1"/>
                </a:solidFill>
                <a:ea typeface="微软雅黑" panose="020B0503020204020204" pitchFamily="34" charset="-122"/>
              </a:rPr>
              <a:t>提升</a:t>
            </a:r>
            <a:r>
              <a:rPr lang="zh-CN" altLang="en-US" sz="3200" b="1" u="sng" spc="100" dirty="0">
                <a:solidFill>
                  <a:schemeClr val="bg1"/>
                </a:solidFill>
                <a:ea typeface="微软雅黑" panose="020B0503020204020204" pitchFamily="34" charset="-122"/>
              </a:rPr>
              <a:t>教会的纯洁度</a:t>
            </a:r>
          </a:p>
          <a:p>
            <a:pPr marL="571500" indent="-571500" algn="l">
              <a:lnSpc>
                <a:spcPct val="15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教导</a:t>
            </a:r>
            <a:r>
              <a:rPr lang="zh-CN" altLang="en-US" sz="3200" b="1" spc="100" dirty="0">
                <a:solidFill>
                  <a:schemeClr val="bg1"/>
                </a:solidFill>
                <a:ea typeface="微软雅黑" panose="020B0503020204020204" pitchFamily="34" charset="-122"/>
              </a:rPr>
              <a:t>遵循圣经的真道</a:t>
            </a:r>
          </a:p>
          <a:p>
            <a:pPr marL="571500" indent="-571500" algn="l">
              <a:lnSpc>
                <a:spcPct val="15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正确</a:t>
            </a:r>
            <a:r>
              <a:rPr lang="zh-CN" altLang="en-US" sz="3200" b="1" spc="100" dirty="0">
                <a:solidFill>
                  <a:schemeClr val="bg1"/>
                </a:solidFill>
                <a:ea typeface="微软雅黑" panose="020B0503020204020204" pitchFamily="34" charset="-122"/>
              </a:rPr>
              <a:t>地执行圣礼</a:t>
            </a:r>
          </a:p>
          <a:p>
            <a:pPr marL="571500" indent="-571500" algn="l">
              <a:lnSpc>
                <a:spcPct val="15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正确</a:t>
            </a:r>
            <a:r>
              <a:rPr lang="zh-CN" altLang="en-US" sz="3200" b="1" spc="100" dirty="0">
                <a:solidFill>
                  <a:schemeClr val="bg1"/>
                </a:solidFill>
                <a:ea typeface="微软雅黑" panose="020B0503020204020204" pitchFamily="34" charset="-122"/>
              </a:rPr>
              <a:t>地治理</a:t>
            </a:r>
          </a:p>
          <a:p>
            <a:pPr marL="571500" indent="-571500" algn="l">
              <a:lnSpc>
                <a:spcPct val="15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堵住异端</a:t>
            </a:r>
            <a:endParaRPr lang="en-US" altLang="zh-CN" sz="3200" b="1" spc="100" dirty="0" smtClean="0">
              <a:solidFill>
                <a:schemeClr val="bg1"/>
              </a:solidFill>
              <a:ea typeface="微软雅黑" panose="020B0503020204020204" pitchFamily="34" charset="-122"/>
            </a:endParaRPr>
          </a:p>
          <a:p>
            <a:pPr marL="571500" indent="-571500" algn="l">
              <a:lnSpc>
                <a:spcPct val="15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不是寻找</a:t>
            </a:r>
            <a:r>
              <a:rPr lang="zh-CN" altLang="en-US" sz="3200" b="1" spc="100" dirty="0">
                <a:solidFill>
                  <a:schemeClr val="bg1"/>
                </a:solidFill>
                <a:ea typeface="微软雅黑" panose="020B0503020204020204" pitchFamily="34" charset="-122"/>
              </a:rPr>
              <a:t>纯洁的</a:t>
            </a:r>
            <a:r>
              <a:rPr lang="zh-CN" altLang="en-US" sz="3200" b="1" spc="100" dirty="0" smtClean="0">
                <a:solidFill>
                  <a:schemeClr val="bg1"/>
                </a:solidFill>
                <a:ea typeface="微软雅黑" panose="020B0503020204020204" pitchFamily="34" charset="-122"/>
              </a:rPr>
              <a:t>教会（是提升教会的纯洁）</a:t>
            </a:r>
            <a:endParaRPr lang="en-US" altLang="zh-CN" sz="3200" b="1" spc="100" dirty="0" smtClean="0">
              <a:solidFill>
                <a:schemeClr val="bg1"/>
              </a:solidFill>
              <a:ea typeface="微软雅黑" panose="020B0503020204020204" pitchFamily="34" charset="-122"/>
            </a:endParaRPr>
          </a:p>
          <a:p>
            <a:pPr marL="571500" indent="-571500" algn="l">
              <a:lnSpc>
                <a:spcPct val="15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教会</a:t>
            </a:r>
            <a:r>
              <a:rPr lang="zh-CN" altLang="en-US" sz="3200" b="1" spc="100" dirty="0">
                <a:solidFill>
                  <a:schemeClr val="bg1"/>
                </a:solidFill>
                <a:ea typeface="微软雅黑" panose="020B0503020204020204" pitchFamily="34" charset="-122"/>
              </a:rPr>
              <a:t>不纯洁的倾向</a:t>
            </a:r>
          </a:p>
          <a:p>
            <a:pPr marL="571500" indent="-571500" algn="l">
              <a:lnSpc>
                <a:spcPct val="150000"/>
              </a:lnSpc>
              <a:buFont typeface="Arial" panose="020B0604020202020204" pitchFamily="34" charset="0"/>
              <a:buChar char="•"/>
            </a:pPr>
            <a:endParaRPr lang="zh-CN" altLang="en-US" sz="36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43761478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50000"/>
              </a:lnSpc>
            </a:pPr>
            <a:r>
              <a:rPr lang="zh-CN" altLang="en-US" sz="3200" b="1" u="sng" spc="100" dirty="0" smtClean="0">
                <a:solidFill>
                  <a:schemeClr val="bg1"/>
                </a:solidFill>
                <a:ea typeface="微软雅黑" panose="020B0503020204020204" pitchFamily="34" charset="-122"/>
              </a:rPr>
              <a:t>提升</a:t>
            </a:r>
            <a:r>
              <a:rPr lang="zh-CN" altLang="en-US" sz="3200" b="1" u="sng" spc="100" dirty="0">
                <a:solidFill>
                  <a:schemeClr val="bg1"/>
                </a:solidFill>
                <a:ea typeface="微软雅黑" panose="020B0503020204020204" pitchFamily="34" charset="-122"/>
              </a:rPr>
              <a:t>教会</a:t>
            </a:r>
            <a:r>
              <a:rPr lang="zh-CN" altLang="en-US" sz="3200" b="1" u="sng" spc="100" dirty="0" smtClean="0">
                <a:solidFill>
                  <a:schemeClr val="bg1"/>
                </a:solidFill>
                <a:ea typeface="微软雅黑" panose="020B0503020204020204" pitchFamily="34" charset="-122"/>
              </a:rPr>
              <a:t>的合一度</a:t>
            </a:r>
            <a:endParaRPr lang="zh-CN" altLang="en-US" sz="3200" b="1" u="sng" spc="100" dirty="0">
              <a:solidFill>
                <a:schemeClr val="bg1"/>
              </a:solidFill>
              <a:ea typeface="微软雅黑" panose="020B0503020204020204" pitchFamily="34" charset="-122"/>
            </a:endParaRPr>
          </a:p>
          <a:p>
            <a:pPr marL="571500" indent="-571500" algn="l">
              <a:lnSpc>
                <a:spcPct val="15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教会</a:t>
            </a:r>
            <a:r>
              <a:rPr lang="zh-CN" altLang="en-US" sz="3200" b="1" spc="100" dirty="0">
                <a:solidFill>
                  <a:schemeClr val="bg1"/>
                </a:solidFill>
                <a:ea typeface="微软雅黑" panose="020B0503020204020204" pitchFamily="34" charset="-122"/>
              </a:rPr>
              <a:t>内真信徒的合一</a:t>
            </a:r>
          </a:p>
          <a:p>
            <a:pPr marL="571500" indent="-571500" algn="l">
              <a:lnSpc>
                <a:spcPct val="15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真</a:t>
            </a:r>
            <a:r>
              <a:rPr lang="zh-CN" altLang="en-US" sz="3200" b="1" spc="100" dirty="0">
                <a:solidFill>
                  <a:schemeClr val="bg1"/>
                </a:solidFill>
                <a:ea typeface="微软雅黑" panose="020B0503020204020204" pitchFamily="34" charset="-122"/>
              </a:rPr>
              <a:t>道上的</a:t>
            </a:r>
            <a:r>
              <a:rPr lang="zh-CN" altLang="en-US" sz="3200" b="1" spc="100" dirty="0" smtClean="0">
                <a:solidFill>
                  <a:schemeClr val="bg1"/>
                </a:solidFill>
                <a:ea typeface="微软雅黑" panose="020B0503020204020204" pitchFamily="34" charset="-122"/>
              </a:rPr>
              <a:t>合一（保罗，彼得的合一）</a:t>
            </a:r>
            <a:endParaRPr lang="en-US" altLang="zh-CN" sz="3200" b="1" spc="100" dirty="0" smtClean="0">
              <a:solidFill>
                <a:schemeClr val="bg1"/>
              </a:solidFill>
              <a:ea typeface="微软雅黑" panose="020B0503020204020204" pitchFamily="34" charset="-122"/>
            </a:endParaRPr>
          </a:p>
          <a:p>
            <a:pPr marL="571500" indent="-571500" algn="l">
              <a:lnSpc>
                <a:spcPct val="150000"/>
              </a:lnSpc>
              <a:buFont typeface="Arial" panose="020B0604020202020204" pitchFamily="34" charset="0"/>
              <a:buChar char="•"/>
            </a:pPr>
            <a:r>
              <a:rPr lang="zh-CN" altLang="en-US" sz="3200" b="1" spc="100" dirty="0" smtClean="0">
                <a:solidFill>
                  <a:schemeClr val="bg1"/>
                </a:solidFill>
                <a:ea typeface="微软雅黑" panose="020B0503020204020204" pitchFamily="34" charset="-122"/>
              </a:rPr>
              <a:t>    爱里的合一</a:t>
            </a:r>
            <a:endParaRPr lang="zh-CN" altLang="en-US" sz="3200" b="1" spc="100" dirty="0">
              <a:solidFill>
                <a:schemeClr val="bg1"/>
              </a:solidFill>
              <a:ea typeface="微软雅黑" panose="020B0503020204020204" pitchFamily="34" charset="-122"/>
            </a:endParaRPr>
          </a:p>
          <a:p>
            <a:pPr marL="571500" indent="-571500" algn="l">
              <a:lnSpc>
                <a:spcPct val="150000"/>
              </a:lnSpc>
              <a:buFont typeface="Arial" panose="020B0604020202020204" pitchFamily="34" charset="0"/>
              <a:buChar char="•"/>
            </a:pPr>
            <a:endParaRPr lang="zh-CN" altLang="en-US" sz="36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8544464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12128</TotalTime>
  <Words>334</Words>
  <Application>Microsoft Office PowerPoint</Application>
  <PresentationFormat>全屏显示(4:3)</PresentationFormat>
  <Paragraphs>30</Paragraphs>
  <Slides>6</Slides>
  <Notes>0</Notes>
  <HiddenSlides>0</HiddenSlides>
  <MMClips>0</MMClips>
  <ScaleCrop>false</ScaleCrop>
  <HeadingPairs>
    <vt:vector size="4" baseType="variant">
      <vt:variant>
        <vt:lpstr>主题</vt:lpstr>
      </vt:variant>
      <vt:variant>
        <vt:i4>1</vt:i4>
      </vt:variant>
      <vt:variant>
        <vt:lpstr>幻灯片标题</vt:lpstr>
      </vt:variant>
      <vt:variant>
        <vt:i4>6</vt:i4>
      </vt:variant>
    </vt:vector>
  </HeadingPairs>
  <TitlesOfParts>
    <vt:vector size="7" baseType="lpstr">
      <vt:lpstr>Office 主题</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1145</cp:revision>
  <dcterms:created xsi:type="dcterms:W3CDTF">2018-02-16T18:09:56Z</dcterms:created>
  <dcterms:modified xsi:type="dcterms:W3CDTF">2024-02-11T00:57:08Z</dcterms:modified>
</cp:coreProperties>
</file>