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870" r:id="rId2"/>
    <p:sldId id="3875" r:id="rId3"/>
    <p:sldId id="3876" r:id="rId4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浅色样式 1 - 强调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2054" autoAdjust="0"/>
    <p:restoredTop sz="94660"/>
  </p:normalViewPr>
  <p:slideViewPr>
    <p:cSldViewPr snapToGrid="0">
      <p:cViewPr>
        <p:scale>
          <a:sx n="90" d="100"/>
          <a:sy n="90" d="100"/>
        </p:scale>
        <p:origin x="-360" y="-610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2025/3/1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20459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2025/3/1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27950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2025/3/1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0049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2025/3/1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47352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2025/3/1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582396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2025/3/1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75189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2025/3/1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53778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2025/3/1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78361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2025/3/1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59669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2025/3/1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744283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2025/3/1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65406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48BE71-93B8-4E6C-B256-1FF6E6ECD4B6}" type="datetimeFigureOut">
              <a:rPr lang="zh-CN" altLang="en-US" smtClean="0"/>
              <a:t>2025/3/1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83744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基督徒伦理道德</a:t>
            </a:r>
          </a:p>
          <a:p>
            <a:pPr algn="l">
              <a:lnSpc>
                <a:spcPct val="150000"/>
              </a:lnSpc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真理不只是为思考，更是为实行。</a:t>
            </a:r>
            <a:endParaRPr lang="zh-CN" altLang="en-US" sz="32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096195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基督徒</a:t>
            </a:r>
            <a:r>
              <a:rPr lang="zh-CN" altLang="en-US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伦理的独特性</a:t>
            </a: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源头不同</a:t>
            </a: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侧重不同</a:t>
            </a: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动机不同</a:t>
            </a: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目的不同</a:t>
            </a:r>
            <a:endParaRPr lang="zh-CN" altLang="en-US" sz="32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943798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基督徒</a:t>
            </a:r>
            <a:r>
              <a:rPr lang="zh-CN" altLang="en-US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道德生活的模式</a:t>
            </a: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目的论</a:t>
            </a: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义务论</a:t>
            </a: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相关联论</a:t>
            </a: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（关系论）</a:t>
            </a:r>
            <a:endParaRPr lang="en-US" altLang="zh-CN" sz="32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50000"/>
              </a:lnSpc>
            </a:pPr>
            <a:endParaRPr lang="en-US" altLang="zh-CN" sz="800" b="1" u="sng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50000"/>
              </a:lnSpc>
            </a:pPr>
            <a:r>
              <a:rPr lang="zh-CN" altLang="en-US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问题讨论：</a:t>
            </a:r>
            <a:endParaRPr lang="en-US" altLang="zh-CN" sz="3200" b="1" u="sng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50000"/>
              </a:lnSpc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分享自己对三种模式的理解，自己更喜欢从那种模式来引导自己在尘世的基督徒生活？</a:t>
            </a:r>
          </a:p>
        </p:txBody>
      </p:sp>
    </p:spTree>
    <p:extLst>
      <p:ext uri="{BB962C8B-B14F-4D97-AF65-F5344CB8AC3E}">
        <p14:creationId xmlns:p14="http://schemas.microsoft.com/office/powerpoint/2010/main" val="32311978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主题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12985</TotalTime>
  <Words>23</Words>
  <Application>Microsoft Office PowerPoint</Application>
  <PresentationFormat>全屏显示(4:3)</PresentationFormat>
  <Paragraphs>14</Paragraphs>
  <Slides>3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4" baseType="lpstr">
      <vt:lpstr>Office 主题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Barnabas Feng</dc:creator>
  <cp:lastModifiedBy>user</cp:lastModifiedBy>
  <cp:revision>1272</cp:revision>
  <dcterms:created xsi:type="dcterms:W3CDTF">2018-02-16T18:09:56Z</dcterms:created>
  <dcterms:modified xsi:type="dcterms:W3CDTF">2025-03-02T04:55:23Z</dcterms:modified>
</cp:coreProperties>
</file>