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07" r:id="rId2"/>
    <p:sldId id="3812" r:id="rId3"/>
    <p:sldId id="3813" r:id="rId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163" y="-60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2024/3/10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2024/3/10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2024/3/10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2024/3/10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2024/3/10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2024/3/10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2024/3/10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2024/3/10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2024/3/10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2024/3/10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2024/3/10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2024/3/10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神</a:t>
            </a:r>
            <a:r>
              <a:rPr lang="zh-CN" altLang="en-US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在教会内的施恩</a:t>
            </a: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方式</a:t>
            </a:r>
            <a:endParaRPr lang="en-US" altLang="zh-CN" sz="36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en-US" altLang="zh-CN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Means </a:t>
            </a:r>
            <a:r>
              <a:rPr lang="en-US" altLang="zh-CN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of Grace Within the Church</a:t>
            </a:r>
          </a:p>
          <a:p>
            <a:pPr algn="l">
              <a:lnSpc>
                <a:spcPct val="150000"/>
              </a:lnSpc>
            </a:pP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   在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教会生活范围内，神用来赐予基督徒更多恩典的方式</a:t>
            </a: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</a:t>
            </a:r>
            <a:endParaRPr lang="en-US" altLang="zh-CN" sz="36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en-US" altLang="zh-CN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The means of grace are any </a:t>
            </a:r>
            <a:r>
              <a:rPr lang="en-US" altLang="zh-CN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activities </a:t>
            </a:r>
            <a:r>
              <a:rPr lang="en-US" altLang="zh-CN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within the fellowship of the church that </a:t>
            </a:r>
            <a:r>
              <a:rPr lang="en-US" altLang="zh-CN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God </a:t>
            </a:r>
            <a:r>
              <a:rPr lang="en-US" altLang="zh-CN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uses to give more grace to </a:t>
            </a:r>
            <a:r>
              <a:rPr lang="en-US" altLang="zh-CN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Christians</a:t>
            </a:r>
            <a:r>
              <a:rPr lang="en-US" altLang="zh-CN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. </a:t>
            </a:r>
            <a:endParaRPr lang="zh-CN" altLang="en-US" sz="3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7425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神</a:t>
            </a:r>
            <a:r>
              <a:rPr lang="zh-CN" altLang="en-US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在教会内的施恩</a:t>
            </a: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方式</a:t>
            </a:r>
            <a:endParaRPr lang="en-US" altLang="zh-CN" sz="36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en-US" altLang="zh-CN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Means </a:t>
            </a:r>
            <a:r>
              <a:rPr lang="en-US" altLang="zh-CN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of Grace Within the Church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圣道的传扬（宣讲）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洗礼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圣餐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祷告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崇拜</a:t>
            </a:r>
            <a:endParaRPr lang="zh-CN" altLang="en-US" sz="3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8801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神</a:t>
            </a:r>
            <a:r>
              <a:rPr lang="zh-CN" altLang="en-US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在教会内的施恩</a:t>
            </a: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方式</a:t>
            </a:r>
            <a:endParaRPr lang="en-US" altLang="zh-CN" sz="36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en-US" altLang="zh-CN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Means </a:t>
            </a:r>
            <a:r>
              <a:rPr lang="en-US" altLang="zh-CN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of Grace Within the Church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	教会纪律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	教会对内帮补（对外慈善）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	关怀劝勉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	抹油祷告</a:t>
            </a:r>
            <a:endParaRPr lang="zh-CN" altLang="en-US" sz="3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90832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12289</TotalTime>
  <Words>58</Words>
  <Application>Microsoft Office PowerPoint</Application>
  <PresentationFormat>全屏显示(4:3)</PresentationFormat>
  <Paragraphs>17</Paragraphs>
  <Slides>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主题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1155</cp:revision>
  <dcterms:created xsi:type="dcterms:W3CDTF">2018-02-16T18:09:56Z</dcterms:created>
  <dcterms:modified xsi:type="dcterms:W3CDTF">2024-03-10T07:58:39Z</dcterms:modified>
</cp:coreProperties>
</file>