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4" r:id="rId3"/>
    <p:sldId id="381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63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2024/3/16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崇拜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Rev 4:11】</a:t>
            </a:r>
          </a:p>
          <a:p>
            <a:pPr algn="l">
              <a:lnSpc>
                <a:spcPct val="120000"/>
              </a:lnSpc>
            </a:pPr>
            <a:r>
              <a:rPr lang="en-US" altLang="zh-CN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我们的主，我们的　神，你是配得荣耀、尊贵、权柄的，因为你创造了万物，并且万物是因你的旨意被创造而有的。” </a:t>
            </a:r>
          </a:p>
          <a:p>
            <a:pPr algn="l">
              <a:lnSpc>
                <a:spcPct val="120000"/>
              </a:lnSpc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You are worthy, O Lord, To receive glory and honor and power; For You created all things, And by Your will they exist and were created.”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崇拜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广义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崇拜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狭义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崇拜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崇拜的目的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崇拜提醒我们：只有神配得荣耀，我们人不配！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崇拜的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中心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23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崇拜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真实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崇拜的结果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神得荣耀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人得喜乐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神也以我们为乐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我们在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崇拜中亲近神</a:t>
            </a:r>
          </a:p>
          <a:p>
            <a:pPr marL="1028700" lvl="1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神也在崇拜中亲近我们</a:t>
            </a:r>
          </a:p>
        </p:txBody>
      </p:sp>
    </p:spTree>
    <p:extLst>
      <p:ext uri="{BB962C8B-B14F-4D97-AF65-F5344CB8AC3E}">
        <p14:creationId xmlns:p14="http://schemas.microsoft.com/office/powerpoint/2010/main" val="33588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12296</TotalTime>
  <Words>22</Words>
  <Application>Microsoft Office PowerPoint</Application>
  <PresentationFormat>全屏显示(4:3)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1156</cp:revision>
  <dcterms:created xsi:type="dcterms:W3CDTF">2018-02-16T18:09:56Z</dcterms:created>
  <dcterms:modified xsi:type="dcterms:W3CDTF">2024-03-17T05:59:12Z</dcterms:modified>
</cp:coreProperties>
</file>