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15" r:id="rId3"/>
    <p:sldId id="3814" r:id="rId4"/>
    <p:sldId id="3812" r:id="rId5"/>
    <p:sldId id="3816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63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灵恩赐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Gifts of the Holy Spirit</a:t>
            </a:r>
          </a:p>
          <a:p>
            <a:pPr algn="l">
              <a:lnSpc>
                <a:spcPct val="150000"/>
              </a:lnSpc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被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圣灵所赐予或添加，并在教会事奉中被使用的能力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A 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spiritual gift is any ability that is empowered by the Holy Spirit and used in any ministry of the church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灵恩赐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Gifts of the Holy Spirit</a:t>
            </a:r>
          </a:p>
          <a:p>
            <a:pPr algn="l">
              <a:lnSpc>
                <a:spcPct val="150000"/>
              </a:lnSpc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包括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两大类能力：</a:t>
            </a:r>
          </a:p>
          <a:p>
            <a:pPr marL="742950" indent="-742950" algn="l">
              <a:lnSpc>
                <a:spcPct val="150000"/>
              </a:lnSpc>
              <a:buAutoNum type="arabicPeriod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与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天然能力相关（例如：教导，怜悯，关怀，治理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742950" indent="-742950" algn="l">
              <a:lnSpc>
                <a:spcPct val="150000"/>
              </a:lnSpc>
              <a:buAutoNum type="arabicPeriod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742950" indent="-742950" algn="l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与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天然能力较少（不）相关（例如：说预言，医治，赶鬼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5748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赐下属灵恩赐的目的：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叫人得益处（林前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12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7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）；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造就人（林前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26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）；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建造（装备）教会。</a:t>
            </a:r>
          </a:p>
        </p:txBody>
      </p:sp>
    </p:spTree>
    <p:extLst>
      <p:ext uri="{BB962C8B-B14F-4D97-AF65-F5344CB8AC3E}">
        <p14:creationId xmlns:p14="http://schemas.microsoft.com/office/powerpoint/2010/main" val="78237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880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圣灵赐下丰富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多样的恩赐（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彼前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10 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-11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没有两个人恩赐完全一样；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简略分为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两大类恩赐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讲道的，服侍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人的。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彼此搭配，彼此依赖。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没有一个人拥有所有恩赐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没有一个恩赐被所有人拥有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圣灵在分赐和收回恩赐上的主权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不可根据属灵恩赐的大小来判断基督徒生命的成熟度</a:t>
            </a:r>
          </a:p>
        </p:txBody>
      </p:sp>
    </p:spTree>
    <p:extLst>
      <p:ext uri="{BB962C8B-B14F-4D97-AF65-F5344CB8AC3E}">
        <p14:creationId xmlns:p14="http://schemas.microsoft.com/office/powerpoint/2010/main" val="30006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12304</TotalTime>
  <Words>127</Words>
  <Application>Microsoft Office PowerPoint</Application>
  <PresentationFormat>全屏显示(4:3)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1157</cp:revision>
  <dcterms:created xsi:type="dcterms:W3CDTF">2018-02-16T18:09:56Z</dcterms:created>
  <dcterms:modified xsi:type="dcterms:W3CDTF">2024-03-21T22:48:20Z</dcterms:modified>
</cp:coreProperties>
</file>