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07" r:id="rId2"/>
    <p:sldId id="3817" r:id="rId3"/>
    <p:sldId id="3819" r:id="rId4"/>
    <p:sldId id="3818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154" y="-64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2024/4/7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属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灵恩赐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Gifts of the Holy Spirit</a:t>
            </a:r>
          </a:p>
          <a:p>
            <a:pPr algn="l">
              <a:lnSpc>
                <a:spcPct val="120000"/>
              </a:lnSpc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  被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圣灵所赐予或添加，并在教会事奉中被使用的能力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 A 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spiritual gift is any ability that is empowered by the Holy Spirit and used in any ministry of the church.</a:t>
            </a:r>
          </a:p>
          <a:p>
            <a:pPr algn="l">
              <a:lnSpc>
                <a:spcPct val="150000"/>
              </a:lnSpc>
            </a:pPr>
            <a:endParaRPr lang="en-US" altLang="zh-CN" sz="3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7425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是否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有些属灵恩赐（神迹性恩赐）已经终止？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观点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：神迹性恩赐现在已经终止。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观点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2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：所有属灵恩赐（包括神迹性恩赐）直到主耶稣再来才会终止。</a:t>
            </a:r>
          </a:p>
          <a:p>
            <a:pPr lvl="1" algn="l">
              <a:lnSpc>
                <a:spcPct val="120000"/>
              </a:lnSpc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endParaRPr lang="en-US" altLang="zh-CN" sz="3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65443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是否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有些属灵恩赐（神迹性恩赐）已经终止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？</a:t>
            </a:r>
            <a:endParaRPr lang="en-US" altLang="zh-CN" sz="32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en-US" altLang="zh-CN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林前</a:t>
            </a: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1Cor 13:8-10】</a:t>
            </a:r>
          </a:p>
          <a:p>
            <a:pPr algn="l">
              <a:lnSpc>
                <a:spcPct val="120000"/>
              </a:lnSpc>
            </a:pPr>
            <a:r>
              <a:rPr lang="en-US" altLang="zh-CN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8 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爱是永不止息。先知讲道之能终必归于无有，说方言之能终必停止，知识也终必归于无有</a:t>
            </a: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endParaRPr lang="en-US" altLang="zh-CN" sz="3000" b="1" spc="100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Love 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never fails. But whether there are prophecies, they will fail; whether there are tongues, they will cease; whether there is knowledge, it will vanish away.</a:t>
            </a:r>
          </a:p>
          <a:p>
            <a:pPr algn="l">
              <a:lnSpc>
                <a:spcPct val="120000"/>
              </a:lnSpc>
            </a:pPr>
            <a:r>
              <a:rPr lang="en-US" altLang="zh-CN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9 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我们现在所知道的有限，先知所讲的也有限</a:t>
            </a: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，</a:t>
            </a:r>
            <a:endParaRPr lang="en-US" altLang="zh-CN" sz="3000" b="1" spc="100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For 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we know in part and we prophesy in part.</a:t>
            </a:r>
          </a:p>
          <a:p>
            <a:pPr algn="l">
              <a:lnSpc>
                <a:spcPct val="120000"/>
              </a:lnSpc>
            </a:pPr>
            <a:r>
              <a:rPr lang="en-US" altLang="zh-CN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10 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等那完全的来到，这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有限的必归于无有了。</a:t>
            </a:r>
          </a:p>
          <a:p>
            <a:pPr algn="l">
              <a:lnSpc>
                <a:spcPct val="100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But when that which is perfect has come, then that which is in part will be done away.</a:t>
            </a:r>
          </a:p>
          <a:p>
            <a:pPr algn="l">
              <a:lnSpc>
                <a:spcPct val="150000"/>
              </a:lnSpc>
            </a:pPr>
            <a:endParaRPr lang="en-US" altLang="zh-CN" sz="3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42356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讲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预言的恩赐是否终结？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观点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：已经结束，因为圣经已经完成。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观点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2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：没有结束。（罗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12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6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罗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Rom 12:6】</a:t>
            </a:r>
          </a:p>
          <a:p>
            <a:pPr algn="l">
              <a:lnSpc>
                <a:spcPct val="120000"/>
              </a:lnSpc>
            </a:pP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按我们所得的恩赐，各有不同。或说预言，就当照着信心的程度说预言；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Having then gifts differing according to the grace that is given to us, let us use them: if prophecy, let us prophesy in proportion to our faith;</a:t>
            </a:r>
          </a:p>
          <a:p>
            <a:pPr algn="l">
              <a:lnSpc>
                <a:spcPct val="120000"/>
              </a:lnSpc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20000"/>
              </a:lnSpc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endParaRPr lang="en-US" altLang="zh-CN" sz="3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99185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12348</TotalTime>
  <Words>217</Words>
  <Application>Microsoft Office PowerPoint</Application>
  <PresentationFormat>全屏显示(4:3)</PresentationFormat>
  <Paragraphs>21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1164</cp:revision>
  <dcterms:created xsi:type="dcterms:W3CDTF">2018-02-16T18:09:56Z</dcterms:created>
  <dcterms:modified xsi:type="dcterms:W3CDTF">2024-04-07T09:32:01Z</dcterms:modified>
</cp:coreProperties>
</file>