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20" r:id="rId3"/>
    <p:sldId id="3821" r:id="rId4"/>
    <p:sldId id="3817" r:id="rId5"/>
    <p:sldId id="3819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49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特定的恩赐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Specific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Gifts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12:7-11】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圣灵显在各人身上，是叫人得益处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manifestation of the Spirit is given to each one for the profit of all: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这人蒙圣灵赐他智慧的言语，那人也蒙这位圣灵赐他知识的言语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，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to one is given the word of wisdom through the Spirit, to another the word of knowledge through the same Spirit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</a:t>
            </a: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特定的恩赐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Specific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Gifts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12:7-11】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又有一人蒙这位圣灵赐他信心，还有一人蒙这位圣灵赐他医病的恩赐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to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another faith by the same Spirit, to another gifts of healings by the same Spirit,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又叫一人能行异能，又叫一人能作先知，又叫一人能辨别诸灵，又叫一人能说方言，又叫一人能翻方言。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to another the working of miracles, to another prophecy, to another discerning of spirits, to another different kinds of tongues, to another the interpretation of tongues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54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特定的恩赐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Specific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Gifts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12:7-11】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这一切都是这位圣灵所运行，随己意分给各人的。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But one and the same Spirit works all these things, distributing to each one individually as He wills.</a:t>
            </a:r>
          </a:p>
          <a:p>
            <a:pPr algn="l">
              <a:lnSpc>
                <a:spcPct val="15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54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言语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的恩赐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使人想起圣经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不是取代圣经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不是等同 “教训”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一定包含造就的内容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教导</a:t>
            </a:r>
          </a:p>
          <a:p>
            <a:pPr lvl="1"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544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行异能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医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病的恩赐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有关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医药的使用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怎样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为病人祷告？怎样劝勉病人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说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方言和翻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方言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辨别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诸灵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235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12359</TotalTime>
  <Words>297</Words>
  <Application>Microsoft Office PowerPoint</Application>
  <PresentationFormat>全屏显示(4:3)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1167</cp:revision>
  <dcterms:created xsi:type="dcterms:W3CDTF">2018-02-16T18:09:56Z</dcterms:created>
  <dcterms:modified xsi:type="dcterms:W3CDTF">2024-04-14T09:24:40Z</dcterms:modified>
</cp:coreProperties>
</file>