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0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2024/4/21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末世论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临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再临前的大事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外邦人得听神的呼召（福音）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（真）以色列人的悔改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敌基督要先来到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预兆与奇事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再临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再临的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日期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再临的状况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亲自再临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带着身体降临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众人肉眼可见的降临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突然的降临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荣耀的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降临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基督再临的目的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54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12363</TotalTime>
  <Words>17</Words>
  <Application>Microsoft Office PowerPoint</Application>
  <PresentationFormat>全屏显示(4:3)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1169</cp:revision>
  <dcterms:created xsi:type="dcterms:W3CDTF">2018-02-16T18:09:56Z</dcterms:created>
  <dcterms:modified xsi:type="dcterms:W3CDTF">2024-04-21T07:27:48Z</dcterms:modified>
</cp:coreProperties>
</file>