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20" r:id="rId3"/>
    <p:sldId id="3821" r:id="rId4"/>
    <p:sldId id="3822" r:id="rId5"/>
    <p:sldId id="3823" r:id="rId6"/>
    <p:sldId id="3824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06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2024/4/27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末世论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基督再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临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应渴望基督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再来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是否渴望主耶稣的再来，成为衡量我们是否是属天子民的标尺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基督徒是否应有（在地上，在今生）长期的计划？</a:t>
            </a: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不知道基督再来的准确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时间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不知道主耶稣再来的准确时间，不是让我们懈怠，而是让我们警醒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凡宣告主耶稣再来的具体时间的，就是异端。</a:t>
            </a:r>
          </a:p>
        </p:txBody>
      </p:sp>
    </p:spTree>
    <p:extLst>
      <p:ext uri="{BB962C8B-B14F-4D97-AF65-F5344CB8AC3E}">
        <p14:creationId xmlns:p14="http://schemas.microsoft.com/office/powerpoint/2010/main" val="15354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再来与千禧年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千禧年的描述（启示录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20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章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前千禧年派（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Premillennialism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无千禧年派（</a:t>
            </a:r>
            <a:r>
              <a:rPr lang="en-US" altLang="zh-CN" sz="32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Amillennialism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 后千禧年派（</a:t>
            </a:r>
            <a:r>
              <a:rPr lang="en-US" altLang="zh-CN" sz="32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postmiliennialism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692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千禧年派（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Premillennialism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67733" y="839893"/>
            <a:ext cx="9017000" cy="2622974"/>
          </a:xfrm>
          <a:prstGeom prst="rect">
            <a:avLst/>
          </a:prstGeom>
        </p:spPr>
      </p:pic>
      <p:pic>
        <p:nvPicPr>
          <p:cNvPr id="4" name="图片 3"/>
          <p:cNvPicPr/>
          <p:nvPr/>
        </p:nvPicPr>
        <p:blipFill>
          <a:blip r:embed="rId3"/>
          <a:stretch>
            <a:fillRect/>
          </a:stretch>
        </p:blipFill>
        <p:spPr>
          <a:xfrm>
            <a:off x="67732" y="3716867"/>
            <a:ext cx="9017001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无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千禧年派（</a:t>
            </a:r>
            <a:r>
              <a:rPr lang="en-US" altLang="zh-CN" sz="32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Amillennialism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127000" y="1032933"/>
            <a:ext cx="8576734" cy="272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后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千禧年派（</a:t>
            </a:r>
            <a:r>
              <a:rPr lang="en-US" altLang="zh-CN" sz="32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postmiliennialism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347132" y="1134533"/>
            <a:ext cx="8365067" cy="300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12372</TotalTime>
  <Words>46</Words>
  <Application>Microsoft Office PowerPoint</Application>
  <PresentationFormat>全屏显示(4:3)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1170</cp:revision>
  <dcterms:created xsi:type="dcterms:W3CDTF">2018-02-16T18:09:56Z</dcterms:created>
  <dcterms:modified xsi:type="dcterms:W3CDTF">2024-04-28T05:00:51Z</dcterms:modified>
</cp:coreProperties>
</file>