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28" r:id="rId3"/>
    <p:sldId id="3837" r:id="rId4"/>
    <p:sldId id="3838" r:id="rId5"/>
    <p:sldId id="3839" r:id="rId6"/>
    <p:sldId id="3840" r:id="rId7"/>
    <p:sldId id="3841" r:id="rId8"/>
    <p:sldId id="3842" r:id="rId9"/>
    <p:sldId id="3843" r:id="rId10"/>
    <p:sldId id="3844" r:id="rId11"/>
    <p:sldId id="3845" r:id="rId12"/>
    <p:sldId id="3846" r:id="rId13"/>
    <p:sldId id="3847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06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2024/6/2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为什么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要认识神</a:t>
            </a:r>
            <a:r>
              <a:rPr lang="en-US" altLang="zh-CN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认识神让我们知道活着的意义和目的；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认识神让我们进入永生。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不认识神让我们永无安息喜乐。</a:t>
            </a: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代赎的根本原因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神的慈爱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神的公义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神的慈爱和神的公义同样重要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代赎的必须性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上帝不是必须要拯救罪人（神不亏欠人）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上帝决定要拯救罪人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罪人无法自救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基督的代赎成为“绝对必要”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183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代赎的四方面：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罪人本应受罚而死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主耶稣的牺牲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Sacrifice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罪人本应背负神对罪的愤怒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主耶稣的挽回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Propitiation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罪人本应因罪与神隔绝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和好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Reconciliation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罪人本应被罪和魔鬼永远捆绑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赎回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Redemption 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183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主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耶稣的复活与我们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主耶稣的复活是我们重生的保证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主耶稣的复活是我们称义的保证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主耶稣的复活是我们身体复活的保证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主耶稣的复活是我们今生信靠顺服神的依据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0183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存在的证据：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人内心对神的感受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圣经和自然界的证据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向人启示祂自己是神可被人认识的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前提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神通过大自然向人启示祂自己（普遍启示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必须通过圣经（特殊启示）来认识神，借着圣经的引导，人才能明白大自然中有关神的启示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神通过圣经中的主耶稣启示祂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自己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上帝赐给人能领受启示的「心智」。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671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的属性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不可传达的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(incommunicable)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可传达的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(communicable)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属性的平等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没有属性的冲突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(inconsistency)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与人（被造物）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神造人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神不依赖（不必须需要）人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神爱人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人（或一切被造物）存在的终极意义是？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人（或一切被造物）存在的终极目的是？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的受造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神为自己的荣耀造人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人的价值是神所赋予；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人生的目的是什么？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人具有神的形象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人堕落之后，人身上神的形象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被污染扭曲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，但并没有完全失去。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在基督里的救赎：逐渐恢复神的形象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的罪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人的罪的定义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Rom 3:23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因为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世人都犯了罪，亏缺了　神的荣耀，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for all have sinned and fall short of the glory of God,</a:t>
            </a:r>
          </a:p>
          <a:p>
            <a:pPr algn="l">
              <a:lnSpc>
                <a:spcPct val="120000"/>
              </a:lnSpc>
            </a:pPr>
            <a:endParaRPr lang="zh-CN" altLang="en-US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人的罪的具体表现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人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的罪（违背最大的道德律）：不仅在行为思想上不爱神，在本性上也不爱神。	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罪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的起源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宇宙中本不应有罪的存在。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神没有创造罪，没有犯罪，神不需因为罪的存在而担责。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罪的存在是出于堕落的天使和堕落的人的意志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的第一次犯罪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亚当夏娃的罪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动摇知识的根基：“什么是真？”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动摇道德的根基：“什么是正确的？”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动摇自我认识的根基：“我是谁？”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所有的罪都是非理性的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罪的工价就是死</a:t>
            </a:r>
          </a:p>
          <a:p>
            <a:pPr marL="914400" lvl="1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815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12517</TotalTime>
  <Words>91</Words>
  <Application>Microsoft Office PowerPoint</Application>
  <PresentationFormat>全屏显示(4:3)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1184</cp:revision>
  <dcterms:created xsi:type="dcterms:W3CDTF">2018-02-16T18:09:56Z</dcterms:created>
  <dcterms:modified xsi:type="dcterms:W3CDTF">2024-06-02T09:06:11Z</dcterms:modified>
</cp:coreProperties>
</file>