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  <p:sldMasterId id="2147483839" r:id="rId2"/>
  </p:sldMasterIdLst>
  <p:notesMasterIdLst>
    <p:notesMasterId r:id="rId11"/>
  </p:notesMasterIdLst>
  <p:sldIdLst>
    <p:sldId id="3373" r:id="rId3"/>
    <p:sldId id="3990" r:id="rId4"/>
    <p:sldId id="3991" r:id="rId5"/>
    <p:sldId id="3992" r:id="rId6"/>
    <p:sldId id="3993" r:id="rId7"/>
    <p:sldId id="3994" r:id="rId8"/>
    <p:sldId id="3995" r:id="rId9"/>
    <p:sldId id="3996" r:id="rId1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79" autoAdjust="0"/>
    <p:restoredTop sz="94679" autoAdjust="0"/>
  </p:normalViewPr>
  <p:slideViewPr>
    <p:cSldViewPr>
      <p:cViewPr varScale="1">
        <p:scale>
          <a:sx n="70" d="100"/>
          <a:sy n="70" d="100"/>
        </p:scale>
        <p:origin x="106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2278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0170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7865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646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183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0152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225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7050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5203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0534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374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204903894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=""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=""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6/9/2024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68E5EAD9-9695-470A-A27E-D125F63B4377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+mj-lt"/>
                <a:ea typeface="+mj-ea"/>
                <a:cs typeface="DFYuanMedium-B5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9pPr>
          </a:lstStyle>
          <a:p>
            <a:r>
              <a:rPr lang="zh-TW" altLang="en-US" sz="28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zh-TW" altLang="en-US" sz="32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200" b="1" u="none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Psalm 102</a:t>
            </a:r>
            <a:endParaRPr lang="en-US" altLang="en-US" sz="2800" b="1" u="none" kern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内容占位符 2">
            <a:extLst>
              <a:ext uri="{FF2B5EF4-FFF2-40B4-BE49-F238E27FC236}">
                <a16:creationId xmlns="" xmlns:a16="http://schemas.microsoft.com/office/drawing/2014/main" id="{B5659DCA-7121-4DB8-BD5E-66D6877ED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33400"/>
            <a:ext cx="8458200" cy="5410200"/>
          </a:xfrm>
        </p:spPr>
        <p:txBody>
          <a:bodyPr/>
          <a:lstStyle/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（困苦人發昏的時候，在耶和華面前吐露苦情的禱告。）耶和華啊，求你聽我的禱告，容我的呼求達到你面前！</a:t>
            </a:r>
            <a:endParaRPr lang="en-US" altLang="zh-TW" sz="4000" i="0" baseline="30000" dirty="0">
              <a:solidFill>
                <a:srgbClr val="0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我在急難的日子，求你向我側耳；不要向我掩面！我呼求的日子，求你快快應允我！</a:t>
            </a:r>
            <a:endParaRPr lang="en-US" altLang="zh-TW" sz="4000" i="0" baseline="30000" dirty="0">
              <a:solidFill>
                <a:srgbClr val="0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endParaRPr lang="zh-TW" altLang="en-US" sz="1200" b="1" i="0" dirty="0">
              <a:solidFill>
                <a:srgbClr val="0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Hear my prayer, O Lord,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And let my cry come to You.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Do not hide Your face from me in the day of my trouble;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Incline Your ear to me;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In the day that I call, answer me speedily.</a:t>
            </a:r>
          </a:p>
          <a:p>
            <a:pPr algn="l"/>
            <a:endParaRPr lang="en-US" sz="3600" b="1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052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68E5EAD9-9695-470A-A27E-D125F63B4377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+mj-lt"/>
                <a:ea typeface="+mj-ea"/>
                <a:cs typeface="DFYuanMedium-B5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9pPr>
          </a:lstStyle>
          <a:p>
            <a:r>
              <a:rPr lang="zh-TW" altLang="en-US" sz="28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zh-TW" altLang="en-US" sz="32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200" b="1" u="none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Psalm 102</a:t>
            </a:r>
            <a:endParaRPr lang="en-US" altLang="en-US" sz="2800" b="1" u="none" kern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内容占位符 2">
            <a:extLst>
              <a:ext uri="{FF2B5EF4-FFF2-40B4-BE49-F238E27FC236}">
                <a16:creationId xmlns="" xmlns:a16="http://schemas.microsoft.com/office/drawing/2014/main" id="{B5659DCA-7121-4DB8-BD5E-66D6877ED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33400"/>
            <a:ext cx="8458200" cy="5410200"/>
          </a:xfrm>
        </p:spPr>
        <p:txBody>
          <a:bodyPr/>
          <a:lstStyle/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因為，我的年日如煙雲消滅；我的骨頭如火把燒著。</a:t>
            </a:r>
            <a:endParaRPr lang="en-US" altLang="zh-TW" sz="4000" i="0" baseline="30000" dirty="0">
              <a:solidFill>
                <a:srgbClr val="0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我的心被傷，如草枯乾，甚至我忘記吃飯。</a:t>
            </a:r>
            <a:endParaRPr lang="en-US" altLang="zh-TW" sz="4000" i="0" baseline="30000" dirty="0">
              <a:solidFill>
                <a:srgbClr val="000000"/>
              </a:solidFill>
              <a:effectLst/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因我唉哼的聲音，我的肉緊貼骨頭。</a:t>
            </a:r>
            <a:endParaRPr lang="en-US" altLang="zh-TW" sz="4000" baseline="30000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 For my days are consumed like smoke,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And my bones are burned like a hearth.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 My heart is stricken and withered like grass,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So that I forget to eat my bread. 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 Because of the sound of my groaning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My bones cling to my [b]skin.</a:t>
            </a:r>
          </a:p>
          <a:p>
            <a:pPr algn="l"/>
            <a:endParaRPr lang="en-US" sz="36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81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68E5EAD9-9695-470A-A27E-D125F63B4377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+mj-lt"/>
                <a:ea typeface="+mj-ea"/>
                <a:cs typeface="DFYuanMedium-B5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9pPr>
          </a:lstStyle>
          <a:p>
            <a:r>
              <a:rPr lang="zh-TW" altLang="en-US" sz="28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zh-TW" altLang="en-US" sz="32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200" b="1" u="none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Psalm 102</a:t>
            </a:r>
            <a:endParaRPr lang="en-US" altLang="en-US" sz="2800" b="1" u="none" kern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内容占位符 2">
            <a:extLst>
              <a:ext uri="{FF2B5EF4-FFF2-40B4-BE49-F238E27FC236}">
                <a16:creationId xmlns="" xmlns:a16="http://schemas.microsoft.com/office/drawing/2014/main" id="{B5659DCA-7121-4DB8-BD5E-66D6877ED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33400"/>
            <a:ext cx="8458200" cy="5410200"/>
          </a:xfrm>
        </p:spPr>
        <p:txBody>
          <a:bodyPr/>
          <a:lstStyle/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我如同曠野的鵜鶘；我好像荒場的鴞鳥。</a:t>
            </a: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我警醒不睡；我像房頂上孤單的麻雀。</a:t>
            </a: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我的仇敵終日辱罵我；向我猖狂的人指著我賭咒。</a:t>
            </a: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我吃過爐灰，如同吃飯；我所喝的與眼淚攙雜。</a:t>
            </a:r>
            <a:endParaRPr lang="en-US" altLang="zh-TW" sz="4000" baseline="30000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 I am like a pelican of the wilderness;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I am like an owl of the desert.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 I lie awake,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And am like a sparrow alone on the housetop.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 My enemies reproach me all day long;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Those who deride me swear an oath against me.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For I have eaten ashes like bread,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And mingled my drink with weeping,</a:t>
            </a: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30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68E5EAD9-9695-470A-A27E-D125F63B4377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+mj-lt"/>
                <a:ea typeface="+mj-ea"/>
                <a:cs typeface="DFYuanMedium-B5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9pPr>
          </a:lstStyle>
          <a:p>
            <a:r>
              <a:rPr lang="zh-TW" altLang="en-US" sz="28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zh-TW" altLang="en-US" sz="32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200" b="1" u="none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Psalm 102</a:t>
            </a:r>
            <a:endParaRPr lang="en-US" altLang="en-US" sz="2800" b="1" u="none" kern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内容占位符 2">
            <a:extLst>
              <a:ext uri="{FF2B5EF4-FFF2-40B4-BE49-F238E27FC236}">
                <a16:creationId xmlns="" xmlns:a16="http://schemas.microsoft.com/office/drawing/2014/main" id="{B5659DCA-7121-4DB8-BD5E-66D6877ED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33400"/>
            <a:ext cx="8610600" cy="5410200"/>
          </a:xfrm>
        </p:spPr>
        <p:txBody>
          <a:bodyPr/>
          <a:lstStyle/>
          <a:p>
            <a:pPr algn="l"/>
            <a:r>
              <a:rPr lang="en-US" altLang="zh-TW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zh-TW" altLang="en-US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這都因你的惱恨和忿怒；你把我拾起來，又把我摔下去。</a:t>
            </a:r>
          </a:p>
          <a:p>
            <a:pPr algn="l"/>
            <a:r>
              <a:rPr lang="en-US" altLang="zh-TW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zh-TW" altLang="en-US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我的年日如日影偏斜；我也如草枯乾。</a:t>
            </a:r>
          </a:p>
          <a:p>
            <a:pPr algn="l"/>
            <a:r>
              <a:rPr lang="en-US" altLang="zh-TW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zh-TW" altLang="en-US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惟你─耶和華必存到永遠；你可記念的名也存到萬代。</a:t>
            </a:r>
          </a:p>
          <a:p>
            <a:pPr algn="l"/>
            <a:r>
              <a:rPr lang="en-US" altLang="zh-TW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zh-TW" altLang="en-US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你必起來憐恤錫安，因現在是可憐他的時候，日期已經到了。</a:t>
            </a:r>
            <a:endParaRPr lang="en-US" altLang="zh-TW" sz="3800" baseline="30000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 Because of Your indignation and Your wrath;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For You have lifted me up and cast me away.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 My days are like a shadow that lengthens,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And I wither away like grass.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 But You, O Lord, shall endure forever,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And the remembrance of Your name to all generations.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13 You will arise and have mercy on Zion;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For the time to favor her,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Yes, the set time, has come.</a:t>
            </a: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13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68E5EAD9-9695-470A-A27E-D125F63B4377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+mj-lt"/>
                <a:ea typeface="+mj-ea"/>
                <a:cs typeface="DFYuanMedium-B5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9pPr>
          </a:lstStyle>
          <a:p>
            <a:r>
              <a:rPr lang="zh-TW" altLang="en-US" sz="28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zh-TW" altLang="en-US" sz="32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200" b="1" u="none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Psalm 102</a:t>
            </a:r>
            <a:endParaRPr lang="en-US" altLang="en-US" sz="2800" b="1" u="none" kern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内容占位符 2">
            <a:extLst>
              <a:ext uri="{FF2B5EF4-FFF2-40B4-BE49-F238E27FC236}">
                <a16:creationId xmlns="" xmlns:a16="http://schemas.microsoft.com/office/drawing/2014/main" id="{B5659DCA-7121-4DB8-BD5E-66D6877ED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33400"/>
            <a:ext cx="8610600" cy="5410200"/>
          </a:xfrm>
        </p:spPr>
        <p:txBody>
          <a:bodyPr/>
          <a:lstStyle/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你的僕人原來喜悅他的石頭，可憐他的塵土。</a:t>
            </a: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列國要敬畏耶和華的名；世上諸王都敬畏你的榮耀。</a:t>
            </a: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因為耶和華建造了錫安，在他榮耀裡顯現。</a:t>
            </a: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17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他垂聽窮人的禱告，並不藐視他們的祈求。</a:t>
            </a:r>
            <a:endParaRPr lang="en-US" altLang="zh-TW" sz="4000" baseline="30000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14 For Your servants take pleasure in her stones,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And show favor to her dust.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 So the [c]nations shall fear the name of the Lord,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And all the kings of the earth Your glory.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16 For the Lord shall build up Zion;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He shall appear in His glory.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17 He shall regard the prayer of the destitute,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And shall not despise their prayer.</a:t>
            </a: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05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68E5EAD9-9695-470A-A27E-D125F63B4377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+mj-lt"/>
                <a:ea typeface="+mj-ea"/>
                <a:cs typeface="DFYuanMedium-B5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9pPr>
          </a:lstStyle>
          <a:p>
            <a:r>
              <a:rPr lang="zh-TW" altLang="en-US" sz="28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zh-TW" altLang="en-US" sz="32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200" b="1" u="none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Psalm 102</a:t>
            </a:r>
            <a:endParaRPr lang="en-US" altLang="en-US" sz="2800" b="1" u="none" kern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内容占位符 2">
            <a:extLst>
              <a:ext uri="{FF2B5EF4-FFF2-40B4-BE49-F238E27FC236}">
                <a16:creationId xmlns="" xmlns:a16="http://schemas.microsoft.com/office/drawing/2014/main" id="{B5659DCA-7121-4DB8-BD5E-66D6877ED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33400"/>
            <a:ext cx="8610600" cy="5410200"/>
          </a:xfrm>
        </p:spPr>
        <p:txBody>
          <a:bodyPr/>
          <a:lstStyle/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這必為後代的人記下，將來受造的民要讚美耶和華。</a:t>
            </a: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因為，他從至高的聖所垂看；耶和華從天向地觀察，</a:t>
            </a: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要垂聽被囚之人的歎息，要釋放將要死的人，</a:t>
            </a: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21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使人在錫安傳揚耶和華的名，在耶路撒冷傳揚讚美他的話</a:t>
            </a:r>
            <a:endParaRPr lang="en-US" altLang="zh-TW" sz="4000" baseline="30000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 This will be written for the generation to come,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That a people yet to be created may praise the Lord.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 For He looked down from the height of His sanctuary;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From heaven the Lord viewed the earth,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 To hear the groaning of the prisoner,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To release those appointed to death,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21 To declare the name of the Lord in Zion,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And His praise in Jerusalem,</a:t>
            </a: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83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68E5EAD9-9695-470A-A27E-D125F63B4377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+mj-lt"/>
                <a:ea typeface="+mj-ea"/>
                <a:cs typeface="DFYuanMedium-B5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9pPr>
          </a:lstStyle>
          <a:p>
            <a:r>
              <a:rPr lang="zh-TW" altLang="en-US" sz="28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zh-TW" altLang="en-US" sz="32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200" b="1" u="none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Psalm 102</a:t>
            </a:r>
            <a:endParaRPr lang="en-US" altLang="en-US" sz="2800" b="1" u="none" kern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内容占位符 2">
            <a:extLst>
              <a:ext uri="{FF2B5EF4-FFF2-40B4-BE49-F238E27FC236}">
                <a16:creationId xmlns="" xmlns:a16="http://schemas.microsoft.com/office/drawing/2014/main" id="{B5659DCA-7121-4DB8-BD5E-66D6877ED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33400"/>
            <a:ext cx="8534400" cy="5410200"/>
          </a:xfrm>
        </p:spPr>
        <p:txBody>
          <a:bodyPr/>
          <a:lstStyle/>
          <a:p>
            <a:pPr algn="l"/>
            <a:r>
              <a:rPr lang="en-US" altLang="zh-TW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22</a:t>
            </a:r>
            <a:r>
              <a:rPr lang="zh-TW" altLang="en-US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就是在萬民和列國聚會事奉耶和華的時候。</a:t>
            </a:r>
          </a:p>
          <a:p>
            <a:pPr algn="l"/>
            <a:r>
              <a:rPr lang="en-US" altLang="zh-TW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23</a:t>
            </a:r>
            <a:r>
              <a:rPr lang="zh-TW" altLang="en-US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他使我的力量中道衰弱，使我的年日短少。</a:t>
            </a:r>
          </a:p>
          <a:p>
            <a:pPr algn="l"/>
            <a:r>
              <a:rPr lang="en-US" altLang="zh-TW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24</a:t>
            </a:r>
            <a:r>
              <a:rPr lang="zh-TW" altLang="en-US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我說：我的神啊，不要使我中年去世。你的年數世世無窮！</a:t>
            </a:r>
          </a:p>
          <a:p>
            <a:pPr algn="l"/>
            <a:r>
              <a:rPr lang="en-US" altLang="zh-TW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zh-TW" altLang="en-US" sz="38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你起初立了地的根基；天也是你手所造的。</a:t>
            </a:r>
            <a:endParaRPr lang="en-US" altLang="zh-TW" sz="3800" baseline="30000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22 When the peoples are gathered together,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And the kingdoms, to serve the Lord.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23 He weakened my strength in the way;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He shortened my days.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I said, “O my God,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Do not take me away in the midst of my days;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Your years are throughout all generations.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25 Of old You laid the foundation of the earth,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And the heavens are the work of Your hands.</a:t>
            </a: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61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68E5EAD9-9695-470A-A27E-D125F63B4377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+mj-lt"/>
                <a:ea typeface="+mj-ea"/>
                <a:cs typeface="DFYuanMedium-B5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  <a:cs typeface="DFYuanMedium-B5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000" u="sng">
                <a:solidFill>
                  <a:schemeClr val="tx2"/>
                </a:solidFill>
                <a:latin typeface="DFYuanMedium-B5" pitchFamily="49" charset="-120"/>
                <a:ea typeface="DFYuanMedium-B5" pitchFamily="49" charset="-120"/>
              </a:defRPr>
            </a:lvl9pPr>
          </a:lstStyle>
          <a:p>
            <a:r>
              <a:rPr lang="zh-TW" altLang="en-US" sz="28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zh-TW" altLang="en-US" sz="3200" b="1" i="0" u="none" dirty="0">
                <a:solidFill>
                  <a:srgbClr val="C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200" b="1" u="none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Psalm 102</a:t>
            </a:r>
            <a:endParaRPr lang="en-US" altLang="en-US" sz="2800" b="1" u="none" kern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内容占位符 2">
            <a:extLst>
              <a:ext uri="{FF2B5EF4-FFF2-40B4-BE49-F238E27FC236}">
                <a16:creationId xmlns="" xmlns:a16="http://schemas.microsoft.com/office/drawing/2014/main" id="{B5659DCA-7121-4DB8-BD5E-66D6877ED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33400"/>
            <a:ext cx="8534400" cy="5410200"/>
          </a:xfrm>
        </p:spPr>
        <p:txBody>
          <a:bodyPr/>
          <a:lstStyle/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26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天地都要滅沒，你卻要長存；天地都要如外衣漸漸舊了。你要將天地如裡衣更換，天地就改變了。</a:t>
            </a: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27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惟有你永不改變；你的年數沒有窮盡。</a:t>
            </a:r>
          </a:p>
          <a:p>
            <a:pPr algn="l"/>
            <a:r>
              <a:rPr lang="en-US" altLang="zh-TW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28</a:t>
            </a:r>
            <a:r>
              <a:rPr lang="zh-TW" altLang="en-US" sz="4000" i="0" baseline="30000" dirty="0">
                <a:solidFill>
                  <a:srgbClr val="000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你僕人的子孫要長存；他們的後裔要堅立在你面前。</a:t>
            </a:r>
            <a:endParaRPr lang="en-US" altLang="zh-TW" sz="4000" baseline="30000" dirty="0">
              <a:solidFill>
                <a:srgbClr val="00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26 They will perish, but You will [d]endure;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Yes, they will all grow old like a garment;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Like a cloak You will change them,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And they will be changed.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27 But You are the same,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And Your years will have no end.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28 The children of Your servants will continue,</a:t>
            </a:r>
          </a:p>
          <a:p>
            <a:pPr algn="l"/>
            <a:r>
              <a:rPr lang="en-US" sz="360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And their descendants will be established before You.”</a:t>
            </a: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i="0" baseline="30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69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13095</TotalTime>
  <Words>1297</Words>
  <Application>Microsoft Office PowerPoint</Application>
  <PresentationFormat>On-screen Show (4:3)</PresentationFormat>
  <Paragraphs>107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DFYuanMedium-B5</vt:lpstr>
      <vt:lpstr>KaiTi</vt:lpstr>
      <vt:lpstr>新細明體</vt:lpstr>
      <vt:lpstr>SimSun</vt:lpstr>
      <vt:lpstr>Arial</vt:lpstr>
      <vt:lpstr>Calibri</vt:lpstr>
      <vt:lpstr>Garamond</vt:lpstr>
      <vt:lpstr>Times New Roman</vt:lpstr>
      <vt:lpstr>1_Default Design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709</cp:revision>
  <cp:lastPrinted>2024-06-09T12:33:50Z</cp:lastPrinted>
  <dcterms:created xsi:type="dcterms:W3CDTF">2005-10-06T16:33:29Z</dcterms:created>
  <dcterms:modified xsi:type="dcterms:W3CDTF">2024-06-09T18:14:46Z</dcterms:modified>
</cp:coreProperties>
</file>