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sldIdLst>
    <p:sldId id="256" r:id="rId2"/>
    <p:sldId id="257" r:id="rId3"/>
    <p:sldId id="258" r:id="rId4"/>
    <p:sldId id="259" r:id="rId5"/>
    <p:sldId id="303" r:id="rId6"/>
    <p:sldId id="304" r:id="rId7"/>
    <p:sldId id="30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03"/>
  </p:normalViewPr>
  <p:slideViewPr>
    <p:cSldViewPr snapToGrid="0" showGuides="1">
      <p:cViewPr varScale="1">
        <p:scale>
          <a:sx n="86" d="100"/>
          <a:sy n="86" d="100"/>
        </p:scale>
        <p:origin x="105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1E8A1-6DA8-4496-BCE8-03ED561CC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760"/>
            <a:ext cx="10515600" cy="2890202"/>
          </a:xfrm>
        </p:spPr>
        <p:txBody>
          <a:bodyPr anchor="b">
            <a:normAutofit/>
          </a:bodyPr>
          <a:lstStyle>
            <a:lvl1pPr algn="l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B24CCC-3D44-4BB5-AA35-A21607EF6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506150"/>
            <a:ext cx="10515600" cy="248348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F80F6-1855-44E9-BA95-5E00A06E7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6/20/24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D7FFD-570A-4968-B943-AF87BB679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CE6A8-0665-4714-B241-6AFBA8C6F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54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926EC-DC54-4882-9D58-F201EA25C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804E7C-4CBA-49AF-B24C-1A1FF51C2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3C727-C0C7-4BBA-9CF5-6C1FAC76B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6/20/24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03986-C5B4-4956-AC6F-4F36186B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5F941-E847-4C51-97D6-21066B26E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319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0338D2-D9EE-4B67-97C1-08ABD5745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53848" y="365125"/>
            <a:ext cx="3999952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4B1422-6C1E-4422-80E8-34B0092FB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26546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8B53C-3084-4BC0-A80E-DB41C04C6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6/20/24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6BFDE-DC70-4A6E-90B8-337FC4725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3578F-39AE-4F6F-9614-32EF672E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493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A8A8-ECDA-4018-ABB4-CC22892BE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0AE7C-51AF-4F0E-B5A3-8C7E1026C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28C09-A717-49AB-B60E-433BC4692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6/20/24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1A47A-6E5A-4754-8B43-9CE556160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CA1EB-7AC7-4F86-90C0-AA980D887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376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95957-C46F-4F17-BC8C-6507E676E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65760"/>
            <a:ext cx="10515600" cy="382786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D9661B-6633-4C8B-8B9C-E514DF851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443817"/>
            <a:ext cx="10515600" cy="164583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274BF-C1CD-4709-B0A0-E9407DBE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6/20/24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ADB94-0A5B-4B56-B0B1-1FF5580A4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A668A-35AE-4CDF-AC4C-2BEEA9EE8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24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7F1FD-0E96-4963-9F09-92861572B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9E5F0-B650-4AFF-B90E-23B378684D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40876"/>
            <a:ext cx="5181600" cy="42360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D1747B-302D-476E-8F4F-E4B114C66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40876"/>
            <a:ext cx="5181600" cy="42360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40577D-22F7-4958-BB3D-6C9265EA1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6/20/24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C5B46-A8FB-4683-9618-3F6E07383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887BD-93E9-4181-9D7F-940C3E173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259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63D79-FA27-4567-9032-AF722733E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7C1BF-703F-4992-BB0C-EB1E579C7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51823"/>
            <a:ext cx="5157787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B2FCE1-6DC0-43B5-8016-89FD4AF5A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54741"/>
            <a:ext cx="5157787" cy="32349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2FED7A-67D0-43CC-889A-25F8849647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51823"/>
            <a:ext cx="5183188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31C176-48F2-44EC-B3A2-A144403D57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54741"/>
            <a:ext cx="5183188" cy="32349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9187B8-AC48-4FE7-8658-8A31E3731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6/20/24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CAB465-E22E-45DC-89C9-406121BCE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F9D1CF-F964-4405-8677-5F9E2A028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864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A3453-DD0F-41C0-8F4A-5DC343F5E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4E6313-506F-4456-B3D9-D9655538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6/20/24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26068-7707-41EC-93EF-A24CAF8FF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9C8A3C-8C01-4039-B47B-57D849758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789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892633-8C77-419D-B24D-2B3D44DBA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6/20/24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149D59-0A88-4A14-A740-4CCD9B526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3DEF9-802F-444E-92D2-397862EE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88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23C20-3881-4F15-94F7-9D7B9F9E3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8F40F-6C2A-48EC-8F16-DA179A1DA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4638" y="457201"/>
            <a:ext cx="5800749" cy="54038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736B7E-D33D-48C7-97AC-5C0D9874F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57600"/>
            <a:ext cx="4343400" cy="2211387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49BC5-FF58-463A-B4FA-F0F912F12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6/20/24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072D7-4A2A-407F-A084-6AE8DD001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4C41C-C368-475C-BDC1-DC5B29C7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465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F67B0-865B-44ED-9DFE-36C73B0C8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3C5CF7-138A-437C-9E0A-FF41799703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61462" y="457201"/>
            <a:ext cx="5793925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117822-7770-4117-96A2-8D2FF0A01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64424"/>
            <a:ext cx="4343400" cy="2204564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95030-39C7-4814-A766-1A3E094EB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t>6/20/24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F02CD-DC87-47B6-96C4-F6470B1D8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FF531-02C2-4C1D-A692-70403780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475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6818BD-D734-48A1-8CC0-609D11E55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D215A-D2A1-4903-A905-F8B06EF41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0875"/>
            <a:ext cx="10515600" cy="4236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2B88A-7A1D-4AA1-8536-28DC13DBA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766A6-3C10-4AB8-86A1-BB1F0CDA7EFE}" type="datetimeFigureOut">
              <a:rPr lang="en-US" smtClean="0"/>
              <a:pPr/>
              <a:t>6/20/24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FE925-0C4B-4BAE-9799-3A9D46D920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DAD54-E5C5-4D48-8592-BB22F0A851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60201-1C40-4B39-813D-5CD9493BAE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216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8" r:id="rId6"/>
    <p:sldLayoutId id="2147483693" r:id="rId7"/>
    <p:sldLayoutId id="2147483694" r:id="rId8"/>
    <p:sldLayoutId id="2147483695" r:id="rId9"/>
    <p:sldLayoutId id="2147483697" r:id="rId10"/>
    <p:sldLayoutId id="214748369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5400" kern="1200" smtClean="0">
          <a:gradFill>
            <a:gsLst>
              <a:gs pos="100000">
                <a:schemeClr val="tx2"/>
              </a:gs>
              <a:gs pos="0">
                <a:schemeClr val="accent1"/>
              </a:gs>
            </a:gsLst>
            <a:lin ang="0" scaled="1"/>
          </a:gradFill>
          <a:latin typeface="Aharoni" panose="02010803020104030203" pitchFamily="2" charset="-79"/>
          <a:ea typeface="+mn-ea"/>
          <a:cs typeface="Angsana New" panose="02020603050405020304" pitchFamily="18" charset="-34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C37C960-91F5-4F61-B2CD-8A0379207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F22CC4-0CBE-C061-1D1B-E9415B9AF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596644"/>
            <a:ext cx="6319746" cy="1962406"/>
          </a:xfrm>
        </p:spPr>
        <p:txBody>
          <a:bodyPr anchor="ctr">
            <a:normAutofit/>
          </a:bodyPr>
          <a:lstStyle/>
          <a:p>
            <a:r>
              <a:rPr lang="en-US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更新之旅</a:t>
            </a:r>
            <a:endParaRPr lang="en-US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D95776-19A4-E17F-89C3-2651760EAC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3992" y="596644"/>
            <a:ext cx="4024598" cy="1962406"/>
          </a:xfrm>
        </p:spPr>
        <p:txBody>
          <a:bodyPr anchor="ctr">
            <a:normAutofit/>
          </a:bodyPr>
          <a:lstStyle/>
          <a:p>
            <a:r>
              <a:rPr lang="en-US" sz="32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廖愛華</a:t>
            </a:r>
            <a:endParaRPr lang="en-US" sz="32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32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2024/6/22</a:t>
            </a:r>
            <a:endParaRPr lang="en-US" sz="32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507154-F6F7-19AC-58BC-E4BE81B662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6702" y="3100552"/>
            <a:ext cx="5191887" cy="29723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B272255-3BAB-42F3-2160-FD2E665EDC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3100552"/>
            <a:ext cx="5191887" cy="2972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0E8BC-3D73-DED7-67F2-14C9DD3A8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3970"/>
          </a:xfrm>
        </p:spPr>
        <p:txBody>
          <a:bodyPr>
            <a:normAutofit/>
          </a:bodyPr>
          <a:lstStyle/>
          <a:p>
            <a:r>
              <a:rPr lang="en-US" sz="48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更新對神的認識</a:t>
            </a:r>
            <a:endParaRPr lang="en-US" sz="48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F32F5-3AE2-0848-BDDA-CEBFF243E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33" y="1573969"/>
            <a:ext cx="10794167" cy="5143760"/>
          </a:xfrm>
        </p:spPr>
        <p:txBody>
          <a:bodyPr>
            <a:normAutofit/>
          </a:bodyPr>
          <a:lstStyle/>
          <a:p>
            <a:r>
              <a:rPr lang="en-US" sz="36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神的屬性與行事風格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（賽</a:t>
            </a:r>
            <a:r>
              <a:rPr lang="en-US" altLang="zh-TW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55:8-9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altLang="zh-TW" sz="28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雅各從</a:t>
            </a:r>
            <a:r>
              <a:rPr lang="zh-TW" altLang="en-US" sz="3600" b="1" dirty="0">
                <a:solidFill>
                  <a:schemeClr val="accent5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我祖父的神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（創 </a:t>
            </a:r>
            <a:r>
              <a:rPr lang="en-US" altLang="zh-TW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28:13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r>
              <a:rPr lang="zh-TW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到</a:t>
            </a:r>
            <a:r>
              <a:rPr lang="zh-TW" altLang="en-US" sz="3600" b="1" dirty="0">
                <a:solidFill>
                  <a:schemeClr val="accent5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牧養我一生的神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（創</a:t>
            </a:r>
            <a:r>
              <a:rPr lang="en-US" altLang="zh-TW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48:15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altLang="zh-TW" sz="28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約瑟給長子取名</a:t>
            </a:r>
            <a:r>
              <a:rPr lang="zh-TW" altLang="en-US" sz="3600" b="1" dirty="0">
                <a:solidFill>
                  <a:schemeClr val="accent5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瑪拿西</a:t>
            </a:r>
            <a:r>
              <a:rPr lang="zh-TW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</a:t>
            </a:r>
            <a:r>
              <a:rPr lang="zh-TW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「上帝使我忘了一切的痛苦和父的全家；次子</a:t>
            </a:r>
            <a:r>
              <a:rPr lang="zh-TW" altLang="en-US" sz="3600" b="1" dirty="0">
                <a:solidFill>
                  <a:schemeClr val="accent5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以法蓮</a:t>
            </a:r>
            <a:r>
              <a:rPr lang="zh-TW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</a:t>
            </a:r>
            <a:r>
              <a:rPr lang="zh-TW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「上帝使我在受苦的地方昌盛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（創  </a:t>
            </a:r>
            <a:r>
              <a:rPr lang="en-US" altLang="zh-TW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41:51-52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altLang="zh-TW" sz="28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父親死後對兄長說：「</a:t>
            </a:r>
            <a:r>
              <a:rPr lang="en-US" altLang="zh-TW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…</a:t>
            </a:r>
            <a:r>
              <a:rPr lang="zh-TW" altLang="en-US" sz="3600" b="1" dirty="0">
                <a:solidFill>
                  <a:srgbClr val="FF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但神的意思是好的，要保全許多人的性命，成就今日的光景</a:t>
            </a:r>
            <a:r>
              <a:rPr lang="zh-TW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。」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（創 </a:t>
            </a:r>
            <a:r>
              <a:rPr lang="en-US" altLang="zh-TW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50:20-21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sz="28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26798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0E8BC-3D73-DED7-67F2-14C9DD3A8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3970"/>
          </a:xfrm>
        </p:spPr>
        <p:txBody>
          <a:bodyPr>
            <a:normAutofit/>
          </a:bodyPr>
          <a:lstStyle/>
          <a:p>
            <a:r>
              <a:rPr lang="en-US" sz="48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更新對自己的認識</a:t>
            </a:r>
            <a:endParaRPr lang="en-US" sz="48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F32F5-3AE2-0848-BDDA-CEBFF243E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916" y="1723869"/>
            <a:ext cx="10794167" cy="4437088"/>
          </a:xfrm>
        </p:spPr>
        <p:txBody>
          <a:bodyPr>
            <a:normAutofit/>
          </a:bodyPr>
          <a:lstStyle/>
          <a:p>
            <a:r>
              <a:rPr lang="en-US" sz="36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保羅對自己認識的</a:t>
            </a:r>
            <a:r>
              <a:rPr lang="zh-TW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過程</a:t>
            </a:r>
            <a:endParaRPr lang="en-US" altLang="zh-TW" sz="36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不配為使徒</a:t>
            </a:r>
            <a:r>
              <a:rPr lang="zh-TW" altLang="en-US" sz="3600" b="1" dirty="0">
                <a:solidFill>
                  <a:schemeClr val="accent3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–</a:t>
            </a:r>
            <a:r>
              <a:rPr lang="zh-TW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受召為使徒時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（林前</a:t>
            </a:r>
            <a:r>
              <a:rPr lang="en-US" altLang="zh-TW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15:9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sz="28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3600" b="1" dirty="0">
                <a:solidFill>
                  <a:schemeClr val="accent3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罪人中的罪魁 </a:t>
            </a:r>
            <a:r>
              <a:rPr lang="en-US" altLang="zh-TW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–</a:t>
            </a:r>
            <a:r>
              <a:rPr lang="zh-TW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晚年寫信給提摩太時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（提前</a:t>
            </a:r>
            <a:r>
              <a:rPr lang="en-US" altLang="zh-TW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1:12-16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altLang="zh-TW" sz="28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「那美好的仗我已經打過了，當跑的路我已經跑盡了，所信的道我已經守住了，從此以後，有公義的冠冕為我存留。」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（提後 </a:t>
            </a:r>
            <a:r>
              <a:rPr lang="en-US" altLang="zh-TW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4:6-8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r>
              <a:rPr lang="en-US" altLang="zh-TW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</a:t>
            </a:r>
            <a:r>
              <a:rPr lang="zh-TW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離世前的宣告</a:t>
            </a:r>
            <a:endParaRPr lang="en-US" altLang="zh-TW" sz="36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1463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0E8BC-3D73-DED7-67F2-14C9DD3A8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3970"/>
          </a:xfrm>
        </p:spPr>
        <p:txBody>
          <a:bodyPr>
            <a:normAutofit/>
          </a:bodyPr>
          <a:lstStyle/>
          <a:p>
            <a:r>
              <a:rPr lang="en-US" sz="48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為主作工還是作主工</a:t>
            </a:r>
            <a:endParaRPr lang="en-US" sz="48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F32F5-3AE2-0848-BDDA-CEBFF243E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916" y="1723869"/>
            <a:ext cx="10794167" cy="4437088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耶穌說：「我的食物是遵行差我來者的旨意，做成祂的工。」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（約 </a:t>
            </a:r>
            <a:r>
              <a:rPr lang="en-US" altLang="zh-TW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4:34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altLang="zh-TW" sz="36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戴德生晚年的服事心得</a:t>
            </a:r>
            <a:endParaRPr lang="en-US" altLang="zh-TW" sz="36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先知以利亞在服事上的更新</a:t>
            </a:r>
            <a:endParaRPr lang="en-US" altLang="zh-TW" sz="36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參與神預備好的善工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（弗 </a:t>
            </a:r>
            <a:r>
              <a:rPr lang="en-US" altLang="zh-TW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2:10</a:t>
            </a:r>
            <a: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altLang="zh-TW" sz="28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9173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7D4096F-B023-36D4-C0DC-353922123C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0844" y="158691"/>
            <a:ext cx="4785714" cy="720842"/>
          </a:xfrm>
        </p:spPr>
        <p:txBody>
          <a:bodyPr>
            <a:normAutofit/>
          </a:bodyPr>
          <a:lstStyle/>
          <a:p>
            <a:pPr algn="l" eaLnBrk="1" hangingPunct="1"/>
            <a:r>
              <a:rPr lang="zh-CN" altLang="en-US" sz="4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身心耗竭自评表</a:t>
            </a:r>
            <a:endParaRPr lang="zh-CN" altLang="zh-CN" sz="4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114CD0D-BC8A-840F-3692-F7414B866A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0844" y="2061150"/>
            <a:ext cx="6239759" cy="4027358"/>
          </a:xfrm>
        </p:spPr>
        <p:txBody>
          <a:bodyPr>
            <a:noAutofit/>
          </a:bodyPr>
          <a:lstStyle/>
          <a:p>
            <a:pPr eaLnBrk="1" hangingPunct="1"/>
            <a:r>
              <a:rPr lang="zh-CN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精疲力竭</a:t>
            </a:r>
            <a:endParaRPr lang="en-US" altLang="zh-CN" sz="3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r>
              <a:rPr lang="zh-CN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冷漠疏离</a:t>
            </a:r>
            <a:endParaRPr lang="en-US" altLang="zh-CN" sz="3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r>
              <a:rPr lang="zh-CN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愤世嫉俗</a:t>
            </a:r>
            <a:endParaRPr lang="en-US" altLang="zh-CN" sz="3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r>
              <a:rPr lang="zh-CN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暴躁易怒，缺乏耐心</a:t>
            </a:r>
            <a:endParaRPr lang="en-US" altLang="zh-CN" sz="3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r>
              <a:rPr lang="zh-CN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感到自己不被珍惜</a:t>
            </a:r>
            <a:endParaRPr lang="en-US" altLang="zh-CN" sz="3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eaLnBrk="1" hangingPunct="1"/>
            <a:r>
              <a:rPr lang="zh-CN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态度发生变化，变得退缩或控制</a:t>
            </a:r>
            <a:endParaRPr lang="en-US" altLang="zh-CN" sz="3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6A79F855-7168-9F63-D82D-8CE194CBE241}"/>
              </a:ext>
            </a:extLst>
          </p:cNvPr>
          <p:cNvSpPr txBox="1">
            <a:spLocks noChangeArrowheads="1"/>
          </p:cNvSpPr>
          <p:nvPr/>
        </p:nvSpPr>
        <p:spPr>
          <a:xfrm rot="758196">
            <a:off x="6296431" y="1304171"/>
            <a:ext cx="5876145" cy="41923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2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想法负面，或两极化</a:t>
            </a:r>
            <a:endParaRPr lang="en-US" altLang="zh-CN" sz="3200" b="1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CN" altLang="en-US" sz="32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注意力降低</a:t>
            </a:r>
            <a:endParaRPr lang="en-US" altLang="zh-CN" sz="3200" b="1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CN" altLang="en-US" sz="32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免疫力下降，经常生病</a:t>
            </a:r>
            <a:endParaRPr lang="en-US" altLang="zh-CN" sz="3200" b="1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CN" altLang="en-US" sz="32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无法达成期望</a:t>
            </a:r>
            <a:endParaRPr lang="en-US" altLang="zh-CN" sz="3200" b="1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CN" altLang="en-US" sz="32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抑郁</a:t>
            </a:r>
            <a:endParaRPr lang="en-US" altLang="zh-CN" sz="3200" b="1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CN" altLang="en-US" sz="3200" b="1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出现自杀念头，或感到无生趣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0E8BC-3D73-DED7-67F2-14C9DD3A8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3970"/>
          </a:xfrm>
        </p:spPr>
        <p:txBody>
          <a:bodyPr>
            <a:normAutofit/>
          </a:bodyPr>
          <a:lstStyle/>
          <a:p>
            <a:r>
              <a:rPr lang="en-US" sz="4800" b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主漸漸改變我</a:t>
            </a:r>
            <a:endParaRPr lang="en-US" sz="48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F32F5-3AE2-0848-BDDA-CEBFF243E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916" y="1723869"/>
            <a:ext cx="5288929" cy="4437088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一點點主漸漸改變我</a:t>
            </a:r>
            <a:endParaRPr lang="en-US" altLang="zh-TW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律例加律例祂教導我</a:t>
            </a:r>
            <a:endParaRPr lang="en-US" altLang="zh-TW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命令加命令祂釋放我</a:t>
            </a:r>
            <a:endParaRPr lang="en-US" altLang="zh-TW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主耶穌改變我！</a:t>
            </a:r>
            <a:endParaRPr lang="en-US" altLang="zh-TW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00E2564-A9DB-7FA7-36C9-5EAF0EE81FEE}"/>
              </a:ext>
            </a:extLst>
          </p:cNvPr>
          <p:cNvSpPr txBox="1">
            <a:spLocks/>
          </p:cNvSpPr>
          <p:nvPr/>
        </p:nvSpPr>
        <p:spPr>
          <a:xfrm>
            <a:off x="6514697" y="1723869"/>
            <a:ext cx="5288929" cy="4437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一天天主漸漸改變我</a:t>
            </a:r>
            <a:endParaRPr lang="en-US" altLang="zh-TW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在每件事上祂教導我</a:t>
            </a:r>
            <a:endParaRPr lang="en-US" altLang="zh-TW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當我全順服祂釋放我</a:t>
            </a:r>
            <a:endParaRPr lang="en-US" altLang="zh-TW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主耶穌改變我！</a:t>
            </a:r>
            <a:endParaRPr lang="en-US" altLang="zh-TW" sz="4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5737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D86C7-BE50-8AB7-BE5C-8F6AAAE25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9019"/>
          </a:xfrm>
        </p:spPr>
        <p:txBody>
          <a:bodyPr>
            <a:normAutofit/>
          </a:bodyPr>
          <a:lstStyle/>
          <a:p>
            <a:r>
              <a:rPr lang="en-US" sz="48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反思與分享</a:t>
            </a:r>
            <a:endParaRPr lang="en-US" sz="48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75BEB-6DAD-4666-F63F-B5FA1E538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檢視自己過去的服事，有哪些是大發熱心為</a:t>
            </a:r>
            <a:r>
              <a:rPr lang="zh-TW" alt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sz="40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主作工？哪些是作主工</a:t>
            </a:r>
            <a:r>
              <a:rPr 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？</a:t>
            </a:r>
          </a:p>
          <a:p>
            <a:r>
              <a:rPr lang="en-US" sz="40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與神互動過程中</a:t>
            </a:r>
            <a:r>
              <a:rPr lang="en-US" sz="4000" b="1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</a:t>
            </a:r>
            <a:r>
              <a:rPr lang="en-US" sz="4000" b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在哪方面對神、對己的認識有所更新</a:t>
            </a:r>
            <a:r>
              <a:rPr lang="en-US" sz="4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2106408515"/>
      </p:ext>
    </p:extLst>
  </p:cSld>
  <p:clrMapOvr>
    <a:masterClrMapping/>
  </p:clrMapOvr>
</p:sld>
</file>

<file path=ppt/theme/theme1.xml><?xml version="1.0" encoding="utf-8"?>
<a:theme xmlns:a="http://schemas.openxmlformats.org/drawingml/2006/main" name="FadeVTI">
  <a:themeElements>
    <a:clrScheme name="gradient">
      <a:dk1>
        <a:sysClr val="windowText" lastClr="000000"/>
      </a:dk1>
      <a:lt1>
        <a:sysClr val="window" lastClr="FFFFFF"/>
      </a:lt1>
      <a:dk2>
        <a:srgbClr val="203040"/>
      </a:dk2>
      <a:lt2>
        <a:srgbClr val="ECF0F0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DA2A69"/>
      </a:accent6>
      <a:hlink>
        <a:srgbClr val="3E8FF1"/>
      </a:hlink>
      <a:folHlink>
        <a:srgbClr val="939393"/>
      </a:folHlink>
    </a:clrScheme>
    <a:fontScheme name="Custom 49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deVTI" id="{1194088A-B135-4437-9FD8-7466BBC13A13}" vid="{B787DE2F-1995-45D8-A8E2-6B5CC521AC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357</Words>
  <Application>Microsoft Macintosh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微軟正黑體</vt:lpstr>
      <vt:lpstr>微軟正黑體</vt:lpstr>
      <vt:lpstr>Aharoni</vt:lpstr>
      <vt:lpstr>Arial</vt:lpstr>
      <vt:lpstr>Avenir Next LT Pro</vt:lpstr>
      <vt:lpstr>FadeVTI</vt:lpstr>
      <vt:lpstr>更新之旅</vt:lpstr>
      <vt:lpstr>更新對神的認識</vt:lpstr>
      <vt:lpstr>更新對自己的認識</vt:lpstr>
      <vt:lpstr>為主作工還是作主工</vt:lpstr>
      <vt:lpstr>身心耗竭自评表</vt:lpstr>
      <vt:lpstr>主漸漸改變我</vt:lpstr>
      <vt:lpstr>反思與分享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耀明 蔡</dc:creator>
  <cp:lastModifiedBy>耀明 蔡</cp:lastModifiedBy>
  <cp:revision>7</cp:revision>
  <dcterms:created xsi:type="dcterms:W3CDTF">2024-05-29T22:55:08Z</dcterms:created>
  <dcterms:modified xsi:type="dcterms:W3CDTF">2024-06-20T17:07:06Z</dcterms:modified>
</cp:coreProperties>
</file>