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07" r:id="rId2"/>
    <p:sldId id="3828" r:id="rId3"/>
    <p:sldId id="3837" r:id="rId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154" y="-64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2024/7/14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2024/7/14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2024/7/14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2024/7/14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2024/7/14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2024/7/14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2024/7/14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2024/7/14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2024/7/14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2024/7/14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2024/7/14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2024/7/14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基督徒</a:t>
            </a:r>
            <a:r>
              <a:rPr lang="zh-CN" altLang="en-US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的世界观</a:t>
            </a:r>
            <a:r>
              <a:rPr lang="en-US" altLang="zh-CN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——</a:t>
            </a:r>
            <a:r>
              <a:rPr lang="zh-CN" altLang="en-US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重生者的世界观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 “重生”的</a:t>
            </a: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前提</a:t>
            </a:r>
            <a:endParaRPr lang="zh-CN" altLang="en-US" sz="3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再生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从神生（从上面生，从灵生）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重生带来新的人生方向</a:t>
            </a:r>
          </a:p>
        </p:txBody>
      </p:sp>
    </p:spTree>
    <p:extLst>
      <p:ext uri="{BB962C8B-B14F-4D97-AF65-F5344CB8AC3E}">
        <p14:creationId xmlns:p14="http://schemas.microsoft.com/office/powerpoint/2010/main" val="267425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重生</a:t>
            </a:r>
            <a:r>
              <a:rPr lang="zh-CN" altLang="en-US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的世界观</a:t>
            </a:r>
          </a:p>
          <a:p>
            <a:pPr marL="571500" indent="-57150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认知的改变</a:t>
            </a:r>
          </a:p>
          <a:p>
            <a:pPr marL="571500" indent="-57150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情感的改变</a:t>
            </a:r>
          </a:p>
          <a:p>
            <a:pPr marL="571500" indent="-57150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思想的改变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zh-CN" altLang="en-US" sz="2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51157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两种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世界观</a:t>
            </a:r>
          </a:p>
          <a:p>
            <a:pPr marL="457200" indent="-45720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未重生之人的世界观</a:t>
            </a:r>
          </a:p>
          <a:p>
            <a:pPr marL="457200" indent="-45720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重生基督徒的世界观</a:t>
            </a:r>
          </a:p>
          <a:p>
            <a:pPr algn="l">
              <a:lnSpc>
                <a:spcPct val="200000"/>
              </a:lnSpc>
            </a:pPr>
            <a:r>
              <a:rPr lang="en-US" altLang="zh-CN" sz="30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en-US" altLang="zh-CN" sz="30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11:36】  </a:t>
            </a:r>
            <a:endParaRPr lang="en-US" altLang="zh-CN" sz="3000" b="1" u="sng" spc="100" dirty="0" smtClean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200000"/>
              </a:lnSpc>
            </a:pPr>
            <a:r>
              <a:rPr lang="zh-CN" altLang="en-US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因为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万有都是本于祂，倚靠祂，归于祂。愿荣耀归给祂，直到永远。阿们！</a:t>
            </a:r>
          </a:p>
          <a:p>
            <a:pPr marL="914400" lvl="1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zh-CN" altLang="en-US" sz="2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46713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12527</TotalTime>
  <Words>16</Words>
  <Application>Microsoft Office PowerPoint</Application>
  <PresentationFormat>全屏显示(4:3)</PresentationFormat>
  <Paragraphs>14</Paragraphs>
  <Slides>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主题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1187</cp:revision>
  <dcterms:created xsi:type="dcterms:W3CDTF">2018-02-16T18:09:56Z</dcterms:created>
  <dcterms:modified xsi:type="dcterms:W3CDTF">2024-07-14T07:42:52Z</dcterms:modified>
</cp:coreProperties>
</file>