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38" r:id="rId3"/>
    <p:sldId id="3839" r:id="rId4"/>
    <p:sldId id="3840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2024/8/18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十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诫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道德法（律）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超越时代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超越种族文化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不变的道德律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神亲自颁布给人的道德律</a:t>
            </a:r>
          </a:p>
          <a:p>
            <a:pPr marL="1028700" lvl="1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不是习俗法（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Customary law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），或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判例法（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case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law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第一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诫（一切道德的根基）</a:t>
            </a:r>
          </a:p>
          <a:p>
            <a:pPr algn="l">
              <a:lnSpc>
                <a:spcPct val="150000"/>
              </a:lnSpc>
            </a:pP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除了我以外，你不可有别的神 </a:t>
            </a:r>
            <a:r>
              <a:rPr lang="en-US" altLang="zh-CN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出</a:t>
            </a:r>
            <a:r>
              <a:rPr lang="en-US" altLang="zh-CN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20:3</a:t>
            </a:r>
            <a:r>
              <a:rPr lang="en-US" altLang="zh-CN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)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神是人唯一敬拜的对象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神是人唯一要向其交账的对象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只有神有绝对的主权（管辖权）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对一切“其他”崇拜的警告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60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第二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诫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出</a:t>
            </a:r>
            <a:r>
              <a:rPr lang="en-US" altLang="zh-CN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20:4-6】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4 “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不可为自己雕刻偶像；也不可作什么形像仿佛上天、下地和地底下、水中的百物。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不可跪拜那些像；也不可侍奉它，因为我耶和华你的　神，是忌邪的　神。恨我的，我必追讨他的罪，自父及子，直到三四代；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爱我、守我诫命的，我必向他们发慈爱，直到千代。</a:t>
            </a:r>
          </a:p>
        </p:txBody>
      </p:sp>
    </p:spTree>
    <p:extLst>
      <p:ext uri="{BB962C8B-B14F-4D97-AF65-F5344CB8AC3E}">
        <p14:creationId xmlns:p14="http://schemas.microsoft.com/office/powerpoint/2010/main" val="170979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第三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诫</a:t>
            </a:r>
          </a:p>
          <a:p>
            <a:pPr algn="l">
              <a:lnSpc>
                <a:spcPct val="150000"/>
              </a:lnSpc>
            </a:pPr>
            <a:r>
              <a:rPr lang="en-US" altLang="zh-CN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出</a:t>
            </a:r>
            <a:r>
              <a:rPr lang="en-US" altLang="zh-CN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20:7</a:t>
            </a:r>
            <a:r>
              <a:rPr lang="en-US" altLang="zh-CN" sz="34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50000"/>
              </a:lnSpc>
            </a:pPr>
            <a:r>
              <a:rPr lang="en-US" altLang="zh-CN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不可妄称耶和华你　神的名；因为妄称耶和华名的，耶和华必不以他为无罪</a:t>
            </a:r>
            <a:r>
              <a:rPr lang="zh-CN" altLang="en-US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太</a:t>
            </a:r>
            <a:r>
              <a:rPr lang="en-US" altLang="zh-CN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6:9</a:t>
            </a:r>
            <a:r>
              <a:rPr lang="en-US" altLang="zh-CN" sz="34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50000"/>
              </a:lnSpc>
            </a:pPr>
            <a:r>
              <a:rPr lang="en-US" altLang="zh-CN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所以，你们祷告要这样说：‘我们在天上的父，愿人都尊你的名为圣。</a:t>
            </a:r>
          </a:p>
        </p:txBody>
      </p:sp>
    </p:spTree>
    <p:extLst>
      <p:ext uri="{BB962C8B-B14F-4D97-AF65-F5344CB8AC3E}">
        <p14:creationId xmlns:p14="http://schemas.microsoft.com/office/powerpoint/2010/main" val="51907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12561</TotalTime>
  <Words>89</Words>
  <Application>Microsoft Office PowerPoint</Application>
  <PresentationFormat>全屏显示(4:3)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1198</cp:revision>
  <dcterms:created xsi:type="dcterms:W3CDTF">2018-02-16T18:09:56Z</dcterms:created>
  <dcterms:modified xsi:type="dcterms:W3CDTF">2024-08-18T08:17:10Z</dcterms:modified>
</cp:coreProperties>
</file>