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38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2024/9/7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第六诫</a:t>
            </a: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不可杀人</a:t>
            </a:r>
            <a:endParaRPr lang="en-US" altLang="zh-CN" sz="36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出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Exo </a:t>
            </a: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20:13】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3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不可殺人。 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You shall not 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murder.</a:t>
            </a:r>
          </a:p>
          <a:p>
            <a:pPr algn="l">
              <a:lnSpc>
                <a:spcPct val="20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第六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诫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不可杀人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杀人是伤害神的形象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人的价值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恨人就是杀人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不可“以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恨对恨，以</a:t>
            </a:r>
            <a:r>
              <a:rPr lang="zh-CN" altLang="en-US" sz="3400" b="1" spc="100">
                <a:solidFill>
                  <a:schemeClr val="bg1"/>
                </a:solidFill>
                <a:ea typeface="微软雅黑" panose="020B0503020204020204" pitchFamily="34" charset="-122"/>
              </a:rPr>
              <a:t>恶报</a:t>
            </a:r>
            <a:r>
              <a:rPr lang="zh-CN" altLang="en-US" sz="34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恶”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“不可杀人”  不可不尊重神的形象</a:t>
            </a:r>
          </a:p>
        </p:txBody>
      </p:sp>
    </p:spTree>
    <p:extLst>
      <p:ext uri="{BB962C8B-B14F-4D97-AF65-F5344CB8AC3E}">
        <p14:creationId xmlns:p14="http://schemas.microsoft.com/office/powerpoint/2010/main" val="11560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12576</TotalTime>
  <Words>25</Words>
  <Application>Microsoft Office PowerPoint</Application>
  <PresentationFormat>全屏显示(4:3)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1201</cp:revision>
  <dcterms:created xsi:type="dcterms:W3CDTF">2018-02-16T18:09:56Z</dcterms:created>
  <dcterms:modified xsi:type="dcterms:W3CDTF">2024-09-08T01:35:49Z</dcterms:modified>
</cp:coreProperties>
</file>