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9" r:id="rId3"/>
    <p:sldId id="3840" r:id="rId4"/>
    <p:sldId id="3842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2024/10/6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第十诫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不可贪婪</a:t>
            </a:r>
            <a:endParaRPr lang="en-US" altLang="zh-CN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 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Exo 20:17】</a:t>
            </a: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不可贪恋人的房屋；也不可贪恋人的妻子、仆婢、牛驴，并他一切所有的。”。 </a:t>
            </a:r>
            <a:endParaRPr lang="en-US" altLang="zh-CN" sz="36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“You shall not covet your neighbor’s house; you shall not covet your neighbor’s wife, nor his male servant, nor his female servant, nor his ox, nor his donkey, nor anything that is your neighbor’s.”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不可贪婪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心里的罪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神的权柄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心里贪婪的罪是许多罪的源头</a:t>
            </a: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何谓 “贪婪”？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不义的欲望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过度的欲望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抢夺占有的欲望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罪人将“贪婪”正义化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贪爱金钱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“贪婪” 的恶果</a:t>
            </a:r>
          </a:p>
        </p:txBody>
      </p:sp>
    </p:spTree>
    <p:extLst>
      <p:ext uri="{BB962C8B-B14F-4D97-AF65-F5344CB8AC3E}">
        <p14:creationId xmlns:p14="http://schemas.microsoft.com/office/powerpoint/2010/main" val="2830723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怎样作到不贪婪？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爱当爱的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知足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不知足的可怕后果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通过奉献给予战胜贪婪</a:t>
            </a:r>
          </a:p>
        </p:txBody>
      </p:sp>
    </p:spTree>
    <p:extLst>
      <p:ext uri="{BB962C8B-B14F-4D97-AF65-F5344CB8AC3E}">
        <p14:creationId xmlns:p14="http://schemas.microsoft.com/office/powerpoint/2010/main" val="251655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12693</TotalTime>
  <Words>219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Microsoft YaHei</vt:lpstr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BCCC_User</cp:lastModifiedBy>
  <cp:revision>1211</cp:revision>
  <dcterms:created xsi:type="dcterms:W3CDTF">2018-02-16T18:09:56Z</dcterms:created>
  <dcterms:modified xsi:type="dcterms:W3CDTF">2024-10-06T16:06:32Z</dcterms:modified>
</cp:coreProperties>
</file>