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39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202" y="-6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2024/10/13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2024/10/13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2024/10/13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耶稣与新约（基督徒）伦理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天（神）国的伦理观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永恒性（不变）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超越性（超越物质，今生）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末世的伦理观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要面对神的审判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要预备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每一天都是末世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扭转（翻转）的伦理观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恩典的伦理观（爱的伦理）</a:t>
            </a:r>
          </a:p>
        </p:txBody>
      </p:sp>
    </p:spTree>
    <p:extLst>
      <p:ext uri="{BB962C8B-B14F-4D97-AF65-F5344CB8AC3E}">
        <p14:creationId xmlns:p14="http://schemas.microsoft.com/office/powerpoint/2010/main" val="86147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12652</TotalTime>
  <Words>9</Words>
  <Application>Microsoft Office PowerPoint</Application>
  <PresentationFormat>全屏显示(4:3)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1212</cp:revision>
  <dcterms:created xsi:type="dcterms:W3CDTF">2018-02-16T18:09:56Z</dcterms:created>
  <dcterms:modified xsi:type="dcterms:W3CDTF">2024-10-13T08:32:41Z</dcterms:modified>
</cp:coreProperties>
</file>