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39" r:id="rId2"/>
    <p:sldId id="3841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54" y="-6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2024/11/10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2024/11/10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2024/11/10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2024/11/10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Matthew </a:t>
            </a:r>
            <a:r>
              <a:rPr lang="en-US" altLang="zh-CN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5:6】</a:t>
            </a:r>
            <a:endParaRPr lang="en-US" altLang="zh-CN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饥渴慕义的人有福了</a:t>
            </a:r>
            <a:r>
              <a:rPr lang="en-US" altLang="zh-CN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!</a:t>
            </a: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因为他们必得饱足。</a:t>
            </a:r>
          </a:p>
          <a:p>
            <a:pPr algn="l">
              <a:lnSpc>
                <a:spcPct val="120000"/>
              </a:lnSpc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Blessed are those who hunger and thirst for righteousness, for they will be filled.</a:t>
            </a:r>
            <a:endParaRPr lang="en-US" altLang="zh-CN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6147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饥渴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慕义的人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看到自己的 “不义（不洁）” 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极度地渴慕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“义”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  <a:sym typeface="Wingdings" panose="05000000000000000000" pitchFamily="2" charset="2"/>
              </a:rPr>
              <a:t>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极度地渴望脱离“不义（罪）”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忽视 “义” 之外的一切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知道只有神是真正的“义”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求神的国，神的义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大大地张口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渴慕神的话</a:t>
            </a:r>
          </a:p>
          <a:p>
            <a:pPr algn="l">
              <a:lnSpc>
                <a:spcPct val="120000"/>
              </a:lnSpc>
            </a:pPr>
            <a:endParaRPr lang="en-US" altLang="zh-CN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425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12690</TotalTime>
  <Words>40</Words>
  <Application>Microsoft Office PowerPoint</Application>
  <PresentationFormat>全屏显示(4:3)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1226</cp:revision>
  <dcterms:created xsi:type="dcterms:W3CDTF">2018-02-16T18:09:56Z</dcterms:created>
  <dcterms:modified xsi:type="dcterms:W3CDTF">2024-11-10T07:07:08Z</dcterms:modified>
</cp:coreProperties>
</file>