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41" r:id="rId3"/>
    <p:sldId id="384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2024/11/16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5:7】</a:t>
            </a: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怜恤人的人有福了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因为他们必蒙怜恤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the merciful, for they will be shown mercy.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怜恤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知道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自己是需要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被怜恤的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何谓“怜恤”？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Exodus 23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9]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申命记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Deuteronomy 10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19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</a:t>
            </a:r>
          </a:p>
          <a:p>
            <a:pPr lvl="2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“如果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我不怜恤别人，就是藐视神对我的怜恤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。”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20000"/>
              </a:lnSpc>
            </a:pP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18:23-35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</a:t>
            </a:r>
          </a:p>
          <a:p>
            <a:pPr lvl="2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正确的怜恤人的心态（自己也是乞丐，自己也需要怜悯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怜恤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不怜恤人的后果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18:32-35]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雅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James 2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13] 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箴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Proverbs 21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</a:t>
            </a:r>
            <a:r>
              <a:rPr lang="en-US" altLang="zh-CN" sz="2400" b="1" spc="100">
                <a:solidFill>
                  <a:schemeClr val="bg1"/>
                </a:solidFill>
                <a:ea typeface="微软雅黑" panose="020B0503020204020204" pitchFamily="34" charset="-122"/>
              </a:rPr>
              <a:t>] </a:t>
            </a:r>
            <a:endParaRPr lang="en-US" altLang="zh-CN" sz="2400" b="1" spc="10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20000"/>
              </a:lnSpc>
            </a:pPr>
            <a:endParaRPr lang="en-US" altLang="zh-CN" sz="2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天国是充满怜悯恩慈的地方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235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12763</TotalTime>
  <Words>38</Words>
  <Application>Microsoft Office PowerPoint</Application>
  <PresentationFormat>全屏显示(4:3)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1228</cp:revision>
  <dcterms:created xsi:type="dcterms:W3CDTF">2018-02-16T18:09:56Z</dcterms:created>
  <dcterms:modified xsi:type="dcterms:W3CDTF">2024-11-17T08:03:24Z</dcterms:modified>
</cp:coreProperties>
</file>