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9" r:id="rId2"/>
    <p:sldId id="3841" r:id="rId3"/>
    <p:sldId id="384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22" y="-6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2024/11/24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5:8】</a:t>
            </a:r>
            <a:endParaRPr lang="en-US" altLang="zh-CN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清心的人有福了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! 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因为他们必得见神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Blessed are the pure in heart, for they will see God.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14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“清心”？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 “见到神” 是判定是否 “清心” 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标准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“清心” 是 “去除成见”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1:43-51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清心” 是 “专一”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6:22-24】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箴 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Proverbs4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25-27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雅 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Jam 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1:8】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太 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Matthew 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13:3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9425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“清心”？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清心”是“圣洁”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希伯来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书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Hebrews 12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14b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]】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清心” 是 “只以神为乐”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诗篇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73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诗篇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Psalms 73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25-26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清心的人” 是 “心专属于神的人”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箴言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Proverbs 23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26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]】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288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12771</TotalTime>
  <Words>37</Words>
  <Application>Microsoft Office PowerPoint</Application>
  <PresentationFormat>全屏显示(4:3)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1231</cp:revision>
  <dcterms:created xsi:type="dcterms:W3CDTF">2018-02-16T18:09:56Z</dcterms:created>
  <dcterms:modified xsi:type="dcterms:W3CDTF">2024-11-24T08:20:55Z</dcterms:modified>
</cp:coreProperties>
</file>