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1" r:id="rId3"/>
    <p:sldId id="3844" r:id="rId4"/>
    <p:sldId id="3845" r:id="rId5"/>
    <p:sldId id="3843" r:id="rId6"/>
    <p:sldId id="3846" r:id="rId7"/>
    <p:sldId id="3847" r:id="rId8"/>
    <p:sldId id="3848" r:id="rId9"/>
    <p:sldId id="3849" r:id="rId10"/>
    <p:sldId id="3850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39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2024/12/1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5:9】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使人和睦的人有福了，因为他们必称为　神的儿子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the peacemakers, For they shall be called sons of God.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竭力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与人和睦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12:18】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若是能行，总要尽力与众人和睦。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it is possible, as much as depends on you, live peaceably with all men.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真实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行动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以善胜恶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相信神掌权！</a:t>
            </a:r>
          </a:p>
        </p:txBody>
      </p:sp>
    </p:spTree>
    <p:extLst>
      <p:ext uri="{BB962C8B-B14F-4D97-AF65-F5344CB8AC3E}">
        <p14:creationId xmlns:p14="http://schemas.microsoft.com/office/powerpoint/2010/main" val="263405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“使人和睦”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真意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成就和平</a:t>
            </a:r>
            <a:r>
              <a:rPr lang="en-US" altLang="zh-CN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徒</a:t>
            </a:r>
            <a:r>
              <a:rPr lang="en-US" altLang="zh-CN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44-47】</a:t>
            </a:r>
            <a:endParaRPr lang="zh-CN" altLang="en-US" sz="3000" b="1" u="sng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人与神和好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人与人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和平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的达成（神的作为）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人与神和好（主耶稣献上自己为赎罪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祭）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 </a:t>
            </a:r>
            <a:r>
              <a:rPr lang="en-US" altLang="zh-CN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8】</a:t>
            </a:r>
            <a:endParaRPr lang="zh-CN" altLang="en-US" sz="3000" b="1" u="sng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人与人和好（在基督里合一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弗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2:11-22</a:t>
            </a:r>
            <a:r>
              <a:rPr lang="en-US" altLang="zh-CN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】</a:t>
            </a:r>
            <a:endParaRPr lang="zh-CN" altLang="en-US" sz="3000" b="1" u="sng" spc="100" dirty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使人和睦的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自己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与神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徒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22:7-10</a:t>
            </a:r>
            <a:r>
              <a:rPr lang="en-US" altLang="zh-CN" sz="3400" b="1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约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21:17】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自己与自己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7:15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3400" b="1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8:1-2】</a:t>
            </a:r>
            <a:endParaRPr lang="zh-CN" altLang="en-US" sz="3400" b="1" spc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自己与别人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400" b="1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6:12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18:21-22,35】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劝人与神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林后</a:t>
            </a:r>
            <a:r>
              <a:rPr lang="en-US" altLang="zh-CN" sz="3400" b="1" spc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5:20</a:t>
            </a:r>
            <a:r>
              <a:rPr lang="en-US" altLang="zh-CN" sz="3400" b="1" spc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endParaRPr lang="zh-CN" altLang="en-US" sz="3400" b="1" spc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97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竭力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与人和睦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12:18】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若是能行，总要尽力与众人和睦。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it is possible, as much as depends on you, live peaceably with all men.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真实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行动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以善胜恶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相信神掌权！</a:t>
            </a:r>
          </a:p>
        </p:txBody>
      </p:sp>
    </p:spTree>
    <p:extLst>
      <p:ext uri="{BB962C8B-B14F-4D97-AF65-F5344CB8AC3E}">
        <p14:creationId xmlns:p14="http://schemas.microsoft.com/office/powerpoint/2010/main" val="13497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12:9-21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爱人不可虚假，恶要厌恶，善要亲近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Let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be without hypocrisy. Abhor what is evil. Cling to what is good.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爱弟兄，要彼此亲热；恭敬人，要彼此推让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kindly affectionate to one another with brotherly love, in honor giving preference to one another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殷勤不可懒惰。要心里火热，常常服侍主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lagging in diligence, fervent in spirit, serving the Lord;</a:t>
            </a:r>
          </a:p>
        </p:txBody>
      </p:sp>
    </p:spTree>
    <p:extLst>
      <p:ext uri="{BB962C8B-B14F-4D97-AF65-F5344CB8AC3E}">
        <p14:creationId xmlns:p14="http://schemas.microsoft.com/office/powerpoint/2010/main" val="102288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12:9-21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在指望中要喜乐，在患难中要忍耐，祷告要恒切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rejoicing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 hope, patient in tribulation, continuing steadfastly in prayer;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圣徒缺乏要帮补，客要一味地款待。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distributing to the needs of the saints, given to hospitality.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逼迫你们的，要给他们祝福，只要祝福，不可咒诅。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 those who persecute you; bless and do not curse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与喜乐的人要同乐，与哀哭的人要同哭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Rejoice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with those who rejoice, and weep with those who weep.</a:t>
            </a:r>
          </a:p>
        </p:txBody>
      </p:sp>
    </p:spTree>
    <p:extLst>
      <p:ext uri="{BB962C8B-B14F-4D97-AF65-F5344CB8AC3E}">
        <p14:creationId xmlns:p14="http://schemas.microsoft.com/office/powerpoint/2010/main" val="35344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12:9-21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要彼此同心，不要志气高大，倒要俯就卑微的人（“人”或作“事”）。不要自以为聪明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of the same mind toward one another. Do not set your mind on high things, but associate with the humble. Do not be wise in your own opinion.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不要以恶报恶。众人以为美的事，要留心去作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Repay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no one evil for evil. Have regard for good things in the sight of all men.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若是能行，总要尽力与众人和睦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it is possible, as much as depends on you, live peaceably with all men.</a:t>
            </a:r>
          </a:p>
        </p:txBody>
      </p:sp>
    </p:spTree>
    <p:extLst>
      <p:ext uri="{BB962C8B-B14F-4D97-AF65-F5344CB8AC3E}">
        <p14:creationId xmlns:p14="http://schemas.microsoft.com/office/powerpoint/2010/main" val="35344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12:9-21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亲爱的弟兄，不要自己伸冤，宁可让步，听凭主怒（或作“让人发怒”）。因为经上记着：“主说，伸冤在我，我必报应。” 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Beloved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, do not avenge yourselves, but rather give place to wrath; for it is written, “Vengeance is Mine, I will repay,” says the Lord.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所以，“你的仇敌若饿了，就给他吃；若渴了，就给他喝。因为你这样行，就是把炭火堆在他的头上。”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Therefore “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If your enemy is hungry, feed him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 If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 is thirsty, give him a drink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 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 so doing you will heap coals of fire on his head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.”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44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12:9-21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你不可为恶所胜，反要以善胜恶。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 not be overcome by evil, but overcome evil with good.</a:t>
            </a:r>
          </a:p>
        </p:txBody>
      </p:sp>
    </p:spTree>
    <p:extLst>
      <p:ext uri="{BB962C8B-B14F-4D97-AF65-F5344CB8AC3E}">
        <p14:creationId xmlns:p14="http://schemas.microsoft.com/office/powerpoint/2010/main" val="353442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12813</TotalTime>
  <Words>632</Words>
  <Application>Microsoft Office PowerPoint</Application>
  <PresentationFormat>全屏显示(4:3)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1240</cp:revision>
  <dcterms:created xsi:type="dcterms:W3CDTF">2018-02-16T18:09:56Z</dcterms:created>
  <dcterms:modified xsi:type="dcterms:W3CDTF">2024-12-01T07:58:23Z</dcterms:modified>
</cp:coreProperties>
</file>