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9" r:id="rId2"/>
    <p:sldId id="3851" r:id="rId3"/>
    <p:sldId id="3841" r:id="rId4"/>
    <p:sldId id="3852" r:id="rId5"/>
    <p:sldId id="3844" r:id="rId6"/>
    <p:sldId id="3853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2024/12/8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5:10-12】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为义受逼迫的人有福了，因为天国是他们的。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those who are persecuted for righteousness’ sake, For theirs is the kingdom of heaven.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人若因我辱骂你们，逼迫你们，捏造各样坏话毁谤你们，你们就有福了。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you when they revile and persecute you, and say all kinds of evil against you falsely for My sake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14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5:10-12】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应当欢喜快乐，因为你们在天上的赏赐是大的。在你们以前的先知，人也是这样逼迫他们。”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Rejoice and be exceedingly glad, for great is your reward in heaven, for so they persecuted the prophets who were before you.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097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义受逼迫</a:t>
            </a:r>
          </a:p>
          <a:p>
            <a:pPr marL="514350" indent="-51435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受 “逼迫” 并不都是因为 “为义”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</a:t>
            </a:r>
            <a:r>
              <a:rPr lang="en-US" altLang="zh-CN" sz="2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彼前 </a:t>
            </a:r>
            <a:r>
              <a:rPr lang="en-US" altLang="zh-CN" sz="2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 Pet 2:20】</a:t>
            </a:r>
          </a:p>
          <a:p>
            <a:pPr lvl="1" algn="l">
              <a:lnSpc>
                <a:spcPct val="120000"/>
              </a:lnSpc>
            </a:pPr>
            <a:endParaRPr lang="en-US" altLang="zh-CN" sz="26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错误地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敬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拜上帝所遭的逼迫，不是为义受逼迫。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en-US" altLang="zh-CN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彼</a:t>
            </a:r>
            <a:r>
              <a:rPr lang="zh-CN" altLang="en-US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前</a:t>
            </a:r>
            <a:r>
              <a:rPr lang="en-US" altLang="zh-CN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1Peter 4</a:t>
            </a:r>
            <a:r>
              <a:rPr lang="zh-CN" altLang="en-US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14-15</a:t>
            </a:r>
            <a:r>
              <a:rPr lang="en-US" altLang="zh-CN" sz="2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600" b="1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 “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为义受逼迫”是“为祂（主耶稣）受逼迫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425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义受逼迫</a:t>
            </a:r>
          </a:p>
          <a:p>
            <a:pPr marL="514350" indent="-51435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 基督徒为何会“为祂（主耶稣）受逼迫”？</a:t>
            </a:r>
          </a:p>
          <a:p>
            <a:pPr marL="971550" lvl="1" indent="-514350" algn="l">
              <a:lnSpc>
                <a:spcPct val="120000"/>
              </a:lnSpc>
              <a:buFont typeface="+mj-lt"/>
              <a:buAutoNum type="arabicParenR"/>
            </a:pP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的“主人”和世人的“主人”不同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</a:t>
            </a:r>
            <a:r>
              <a:rPr lang="en-US" altLang="zh-CN" sz="2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路</a:t>
            </a:r>
            <a:r>
              <a:rPr lang="en-US" altLang="zh-CN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Luke 16</a:t>
            </a:r>
            <a:r>
              <a:rPr lang="zh-CN" altLang="en-US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14-15】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）基督徒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的“世界”和世人的“世界”不同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    【</a:t>
            </a:r>
            <a:r>
              <a:rPr lang="zh-CN" altLang="en-US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en-US" altLang="zh-CN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John 15</a:t>
            </a:r>
            <a:r>
              <a:rPr lang="zh-CN" altLang="en-US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18-19】</a:t>
            </a:r>
            <a:endParaRPr lang="en-US" altLang="zh-CN" sz="2600" b="1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）基督徒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的“归宿”和世人的“归宿”不同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    【</a:t>
            </a:r>
            <a:r>
              <a:rPr lang="zh-CN" altLang="en-US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来 </a:t>
            </a:r>
            <a:r>
              <a:rPr lang="en-US" altLang="zh-CN" sz="2600" b="1" spc="100" dirty="0" err="1">
                <a:solidFill>
                  <a:srgbClr val="FFFF00"/>
                </a:solidFill>
                <a:ea typeface="微软雅黑" panose="020B0503020204020204" pitchFamily="34" charset="-122"/>
              </a:rPr>
              <a:t>Heb</a:t>
            </a:r>
            <a:r>
              <a:rPr lang="en-US" altLang="zh-CN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  11:16</a:t>
            </a:r>
            <a:r>
              <a:rPr lang="en-US" altLang="zh-CN" sz="2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600" b="1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没有真受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世人欢迎的“基督徒”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    【</a:t>
            </a:r>
            <a:r>
              <a:rPr lang="zh-CN" altLang="en-US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2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Luke 6:26】</a:t>
            </a:r>
          </a:p>
        </p:txBody>
      </p:sp>
    </p:spTree>
    <p:extLst>
      <p:ext uri="{BB962C8B-B14F-4D97-AF65-F5344CB8AC3E}">
        <p14:creationId xmlns:p14="http://schemas.microsoft.com/office/powerpoint/2010/main" val="323072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受逼迫”带来的福气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 “逼迫”成就通向天国之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路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在“为义受逼迫”的当中，基督徒和主耶稣关系更紧密。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徒 </a:t>
            </a:r>
            <a:r>
              <a:rPr lang="en-US" altLang="zh-CN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Acts 5:40-41</a:t>
            </a:r>
            <a:r>
              <a:rPr lang="en-US" altLang="zh-CN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“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逼迫患难”帮助信徒走在正路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诗</a:t>
            </a:r>
            <a:r>
              <a:rPr lang="en-US" altLang="zh-CN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Ps 119:67】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诗</a:t>
            </a:r>
            <a:r>
              <a:rPr lang="en-US" altLang="zh-CN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Ps 119:71</a:t>
            </a:r>
            <a:r>
              <a:rPr lang="en-US" altLang="zh-CN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】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976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•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义受逼迫与禁欲主义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彼前</a:t>
            </a:r>
            <a:r>
              <a:rPr lang="en-US" altLang="zh-CN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1Pet 3:7】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提前 </a:t>
            </a:r>
            <a:r>
              <a:rPr lang="en-US" altLang="zh-CN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 Tim  4:3-4</a:t>
            </a:r>
            <a:r>
              <a:rPr lang="en-US" altLang="zh-CN" sz="28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20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为义受逼迫与兴趣与娱乐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3805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12829</TotalTime>
  <Words>155</Words>
  <Application>Microsoft Office PowerPoint</Application>
  <PresentationFormat>全屏显示(4:3)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1242</cp:revision>
  <dcterms:created xsi:type="dcterms:W3CDTF">2018-02-16T18:09:56Z</dcterms:created>
  <dcterms:modified xsi:type="dcterms:W3CDTF">2024-12-08T09:18:14Z</dcterms:modified>
</cp:coreProperties>
</file>