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39" r:id="rId2"/>
    <p:sldId id="3841" r:id="rId3"/>
    <p:sldId id="3852" r:id="rId4"/>
    <p:sldId id="3844" r:id="rId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90" d="100"/>
          <a:sy n="90" d="100"/>
        </p:scale>
        <p:origin x="-360" y="-61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2024/12/14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200" b="1" u="sng" spc="100" dirty="0">
                <a:solidFill>
                  <a:schemeClr val="bg1"/>
                </a:solidFill>
                <a:ea typeface="微软雅黑" panose="020B0503020204020204" pitchFamily="34" charset="-122"/>
              </a:rPr>
              <a:t>【</a:t>
            </a:r>
            <a:r>
              <a:rPr lang="zh-CN" altLang="en-US" sz="3200" b="1" u="sng" spc="100" dirty="0">
                <a:solidFill>
                  <a:srgbClr val="FFFF00"/>
                </a:solidFill>
                <a:ea typeface="微软雅黑" panose="020B0503020204020204" pitchFamily="34" charset="-122"/>
              </a:rPr>
              <a:t>马太福音</a:t>
            </a:r>
            <a:r>
              <a:rPr lang="zh-CN" altLang="en-US" sz="3200" b="1" u="sng" spc="100" dirty="0">
                <a:solidFill>
                  <a:schemeClr val="bg1"/>
                </a:solidFill>
                <a:ea typeface="微软雅黑" panose="020B0503020204020204" pitchFamily="34" charset="-122"/>
              </a:rPr>
              <a:t> </a:t>
            </a:r>
            <a:r>
              <a:rPr lang="en-US" altLang="zh-CN" sz="3200" b="1" u="sng" spc="100" dirty="0">
                <a:solidFill>
                  <a:schemeClr val="bg1"/>
                </a:solidFill>
                <a:ea typeface="微软雅黑" panose="020B0503020204020204" pitchFamily="34" charset="-122"/>
              </a:rPr>
              <a:t>Matthew 5</a:t>
            </a:r>
            <a:r>
              <a:rPr lang="zh-CN" altLang="en-US" sz="3200" b="1" u="sng" spc="100" dirty="0">
                <a:solidFill>
                  <a:schemeClr val="bg1"/>
                </a:solidFill>
                <a:ea typeface="微软雅黑" panose="020B0503020204020204" pitchFamily="34" charset="-122"/>
              </a:rPr>
              <a:t>：</a:t>
            </a:r>
            <a:r>
              <a:rPr lang="en-US" altLang="zh-CN" sz="3200" b="1" u="sng" spc="100" dirty="0">
                <a:solidFill>
                  <a:schemeClr val="bg1"/>
                </a:solidFill>
                <a:ea typeface="微软雅黑" panose="020B0503020204020204" pitchFamily="34" charset="-122"/>
              </a:rPr>
              <a:t>13-14】 </a:t>
            </a:r>
          </a:p>
          <a:p>
            <a:pPr algn="l">
              <a:lnSpc>
                <a:spcPct val="120000"/>
              </a:lnSpc>
            </a:pPr>
            <a:r>
              <a:rPr lang="zh-CN" altLang="en-US" sz="3200" b="1" spc="100" dirty="0">
                <a:solidFill>
                  <a:srgbClr val="FFFF00"/>
                </a:solidFill>
                <a:ea typeface="微软雅黑" panose="020B0503020204020204" pitchFamily="34" charset="-122"/>
              </a:rPr>
              <a:t>你们是世上的盐。盐若失了味，怎能叫它再咸呢</a:t>
            </a:r>
            <a:r>
              <a:rPr lang="en-US" altLang="zh-CN" sz="3200" b="1" spc="100" dirty="0">
                <a:solidFill>
                  <a:srgbClr val="FFFF00"/>
                </a:solidFill>
                <a:ea typeface="微软雅黑" panose="020B0503020204020204" pitchFamily="34" charset="-122"/>
              </a:rPr>
              <a:t>? </a:t>
            </a:r>
            <a:r>
              <a:rPr lang="zh-CN" altLang="en-US" sz="3200" b="1" spc="100" dirty="0">
                <a:solidFill>
                  <a:srgbClr val="FFFF00"/>
                </a:solidFill>
                <a:ea typeface="微软雅黑" panose="020B0503020204020204" pitchFamily="34" charset="-122"/>
              </a:rPr>
              <a:t>以后无用，不过丢在外面，被人践踏了。你们是世上的光。城造在山上，是不能隐藏的。</a:t>
            </a:r>
          </a:p>
          <a:p>
            <a:pPr algn="l">
              <a:lnSpc>
                <a:spcPct val="120000"/>
              </a:lnSpc>
            </a:pPr>
            <a:r>
              <a:rPr lang="en-US" altLang="zh-CN" sz="3200" b="1" spc="100" dirty="0">
                <a:solidFill>
                  <a:schemeClr val="bg1"/>
                </a:solidFill>
                <a:ea typeface="微软雅黑" panose="020B0503020204020204" pitchFamily="34" charset="-122"/>
              </a:rPr>
              <a:t>You are the salt of the earth. But if the salt loses its saltiness, how can it be made salty again? It is no longer good for anything, except to be thrown out and trampled by men. You are the light of the world. A city on a hill cannot be hidden.</a:t>
            </a:r>
            <a:endParaRPr lang="en-US" altLang="zh-CN"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614790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en-US" altLang="zh-CN" sz="3000" b="1" u="sng" spc="100" dirty="0" smtClean="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盐” 与 “光”</a:t>
            </a:r>
          </a:p>
          <a:p>
            <a:pPr marL="457200" indent="-457200" algn="l">
              <a:lnSpc>
                <a:spcPct val="150000"/>
              </a:lnSpc>
              <a:buFont typeface="Arial" pitchFamily="34" charset="0"/>
              <a:buChar char="•"/>
            </a:pPr>
            <a:r>
              <a:rPr lang="zh-CN" altLang="en-US" sz="3000" b="1" spc="100" dirty="0">
                <a:solidFill>
                  <a:schemeClr val="bg1"/>
                </a:solidFill>
                <a:ea typeface="微软雅黑" panose="020B0503020204020204" pitchFamily="34" charset="-122"/>
              </a:rPr>
              <a:t>	平凡</a:t>
            </a:r>
          </a:p>
          <a:p>
            <a:pPr marL="457200" indent="-457200" algn="l">
              <a:lnSpc>
                <a:spcPct val="150000"/>
              </a:lnSpc>
              <a:buFont typeface="Arial" pitchFamily="34" charset="0"/>
              <a:buChar char="•"/>
            </a:pPr>
            <a:r>
              <a:rPr lang="zh-CN" altLang="en-US" sz="3000" b="1" spc="100" dirty="0">
                <a:solidFill>
                  <a:schemeClr val="bg1"/>
                </a:solidFill>
                <a:ea typeface="微软雅黑" panose="020B0503020204020204" pitchFamily="34" charset="-122"/>
              </a:rPr>
              <a:t>	“是”：生命的本质，不是外面的表演</a:t>
            </a:r>
          </a:p>
          <a:p>
            <a:pPr marL="457200" indent="-457200" algn="l">
              <a:lnSpc>
                <a:spcPct val="150000"/>
              </a:lnSpc>
              <a:buFont typeface="Arial" pitchFamily="34" charset="0"/>
              <a:buChar char="•"/>
            </a:pPr>
            <a:r>
              <a:rPr lang="zh-CN" altLang="en-US" sz="3000" b="1" spc="100" dirty="0">
                <a:solidFill>
                  <a:schemeClr val="bg1"/>
                </a:solidFill>
                <a:ea typeface="微软雅黑" panose="020B0503020204020204" pitchFamily="34" charset="-122"/>
              </a:rPr>
              <a:t>	进入世界，不是远离世界</a:t>
            </a:r>
          </a:p>
          <a:p>
            <a:pPr marL="457200" indent="-457200" algn="l">
              <a:lnSpc>
                <a:spcPct val="150000"/>
              </a:lnSpc>
              <a:buFont typeface="Arial" pitchFamily="34" charset="0"/>
              <a:buChar char="•"/>
            </a:pPr>
            <a:r>
              <a:rPr lang="zh-CN" altLang="en-US" sz="3000" b="1" spc="100" dirty="0">
                <a:solidFill>
                  <a:schemeClr val="bg1"/>
                </a:solidFill>
                <a:ea typeface="微软雅黑" panose="020B0503020204020204" pitchFamily="34" charset="-122"/>
              </a:rPr>
              <a:t>	与世界有别</a:t>
            </a:r>
          </a:p>
          <a:p>
            <a:pPr marL="457200" indent="-457200" algn="l">
              <a:lnSpc>
                <a:spcPct val="150000"/>
              </a:lnSpc>
              <a:buFont typeface="Arial" pitchFamily="34" charset="0"/>
              <a:buChar char="•"/>
            </a:pPr>
            <a:r>
              <a:rPr lang="zh-CN" altLang="en-US" sz="3000" b="1" spc="100" dirty="0">
                <a:solidFill>
                  <a:schemeClr val="bg1"/>
                </a:solidFill>
                <a:ea typeface="微软雅黑" panose="020B0503020204020204" pitchFamily="34" charset="-122"/>
              </a:rPr>
              <a:t>	不可失 “味”</a:t>
            </a:r>
          </a:p>
          <a:p>
            <a:pPr marL="457200" indent="-457200" algn="l">
              <a:lnSpc>
                <a:spcPct val="150000"/>
              </a:lnSpc>
              <a:buFont typeface="Arial" pitchFamily="34" charset="0"/>
              <a:buChar char="•"/>
            </a:pPr>
            <a:r>
              <a:rPr lang="zh-CN" altLang="en-US" sz="3000" b="1" spc="100" dirty="0">
                <a:solidFill>
                  <a:schemeClr val="bg1"/>
                </a:solidFill>
                <a:ea typeface="微软雅黑" panose="020B0503020204020204" pitchFamily="34" charset="-122"/>
              </a:rPr>
              <a:t>	“显明”与“隐藏”的工作</a:t>
            </a:r>
          </a:p>
        </p:txBody>
      </p:sp>
    </p:spTree>
    <p:extLst>
      <p:ext uri="{BB962C8B-B14F-4D97-AF65-F5344CB8AC3E}">
        <p14:creationId xmlns:p14="http://schemas.microsoft.com/office/powerpoint/2010/main" val="494253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马太福音</a:t>
            </a:r>
            <a:r>
              <a:rPr lang="zh-CN" altLang="en-US" sz="3000" b="1" u="sng" spc="100" dirty="0">
                <a:solidFill>
                  <a:schemeClr val="bg1"/>
                </a:solidFill>
                <a:ea typeface="微软雅黑" panose="020B0503020204020204" pitchFamily="34" charset="-122"/>
              </a:rPr>
              <a:t> </a:t>
            </a:r>
            <a:r>
              <a:rPr lang="en-US" altLang="zh-CN" sz="3000" b="1" u="sng" spc="100" dirty="0">
                <a:solidFill>
                  <a:schemeClr val="bg1"/>
                </a:solidFill>
                <a:ea typeface="微软雅黑" panose="020B0503020204020204" pitchFamily="34" charset="-122"/>
              </a:rPr>
              <a:t>Matthew 5:16】</a:t>
            </a:r>
          </a:p>
          <a:p>
            <a:pPr algn="l">
              <a:lnSpc>
                <a:spcPct val="120000"/>
              </a:lnSpc>
            </a:pPr>
            <a:r>
              <a:rPr lang="en-US" altLang="zh-CN" sz="3000" b="1" spc="100" dirty="0">
                <a:solidFill>
                  <a:srgbClr val="FFFF00"/>
                </a:solidFill>
                <a:ea typeface="微软雅黑" panose="020B0503020204020204" pitchFamily="34" charset="-122"/>
              </a:rPr>
              <a:t> </a:t>
            </a:r>
            <a:r>
              <a:rPr lang="zh-CN" altLang="en-US" sz="3000" b="1" spc="100" dirty="0">
                <a:solidFill>
                  <a:srgbClr val="FFFF00"/>
                </a:solidFill>
                <a:ea typeface="微软雅黑" panose="020B0503020204020204" pitchFamily="34" charset="-122"/>
              </a:rPr>
              <a:t>你们的光也当这样照在人前，叫他们看见你们的好行为，便将荣耀归给你们在天上的父。</a:t>
            </a:r>
          </a:p>
          <a:p>
            <a:pPr algn="l">
              <a:lnSpc>
                <a:spcPct val="120000"/>
              </a:lnSpc>
            </a:pPr>
            <a:r>
              <a:rPr lang="en-US" altLang="zh-CN" sz="3000" b="1" spc="100" dirty="0">
                <a:solidFill>
                  <a:schemeClr val="bg1"/>
                </a:solidFill>
                <a:ea typeface="微软雅黑" panose="020B0503020204020204" pitchFamily="34" charset="-122"/>
              </a:rPr>
              <a:t>"Let your light shine before men in such a way that they may see your good works, and glorify your Father who is in heaven</a:t>
            </a:r>
            <a:r>
              <a:rPr lang="en-US" altLang="zh-CN" sz="3000" b="1" spc="100" dirty="0" smtClean="0">
                <a:solidFill>
                  <a:schemeClr val="bg1"/>
                </a:solidFill>
                <a:ea typeface="微软雅黑" panose="020B0503020204020204" pitchFamily="34" charset="-122"/>
              </a:rPr>
              <a:t>.</a:t>
            </a:r>
          </a:p>
          <a:p>
            <a:pPr algn="l">
              <a:lnSpc>
                <a:spcPct val="120000"/>
              </a:lnSpc>
            </a:pPr>
            <a:endParaRPr lang="en-US" altLang="zh-CN" sz="3000" b="1" spc="100" dirty="0">
              <a:solidFill>
                <a:schemeClr val="bg1"/>
              </a:solidFill>
              <a:ea typeface="微软雅黑" panose="020B0503020204020204" pitchFamily="34" charset="-122"/>
            </a:endParaRPr>
          </a:p>
          <a:p>
            <a:pPr marL="457200" indent="-457200" algn="l">
              <a:lnSpc>
                <a:spcPct val="120000"/>
              </a:lnSpc>
              <a:buFont typeface="Arial" pitchFamily="34" charset="0"/>
              <a:buChar char="•"/>
            </a:pPr>
            <a:r>
              <a:rPr lang="zh-CN" altLang="en-US" sz="3000" b="1" spc="100" dirty="0" smtClean="0">
                <a:solidFill>
                  <a:schemeClr val="bg1"/>
                </a:solidFill>
                <a:ea typeface="微软雅黑" panose="020B0503020204020204" pitchFamily="34" charset="-122"/>
              </a:rPr>
              <a:t>让世人看见什么？</a:t>
            </a:r>
            <a:endParaRPr lang="en-US" altLang="zh-CN" sz="3000" b="1" spc="100" dirty="0" smtClean="0">
              <a:solidFill>
                <a:schemeClr val="bg1"/>
              </a:solidFill>
              <a:ea typeface="微软雅黑" panose="020B0503020204020204" pitchFamily="34" charset="-122"/>
            </a:endParaRPr>
          </a:p>
          <a:p>
            <a:pPr algn="l">
              <a:lnSpc>
                <a:spcPct val="120000"/>
              </a:lnSpc>
            </a:pPr>
            <a:r>
              <a:rPr lang="zh-CN" altLang="en-US" sz="3000" b="1" spc="100" dirty="0" smtClean="0">
                <a:solidFill>
                  <a:schemeClr val="bg1"/>
                </a:solidFill>
                <a:ea typeface="微软雅黑" panose="020B0503020204020204" pitchFamily="34" charset="-122"/>
              </a:rPr>
              <a:t>     看见“信，望，爱”</a:t>
            </a:r>
            <a:endParaRPr lang="en-US" altLang="zh-CN"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0722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 calcmode="lin" valueType="num">
                                      <p:cBhvr additive="base">
                                        <p:cTn id="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200" b="1" u="sng" spc="100" dirty="0" smtClean="0">
                <a:solidFill>
                  <a:schemeClr val="bg1"/>
                </a:solidFill>
                <a:ea typeface="微软雅黑" panose="020B0503020204020204" pitchFamily="34" charset="-122"/>
              </a:rPr>
              <a:t>【</a:t>
            </a:r>
            <a:r>
              <a:rPr lang="zh-CN" altLang="en-US" sz="3200" b="1" u="sng" spc="100" dirty="0" smtClean="0">
                <a:solidFill>
                  <a:srgbClr val="FFFF00"/>
                </a:solidFill>
                <a:ea typeface="微软雅黑" panose="020B0503020204020204" pitchFamily="34" charset="-122"/>
              </a:rPr>
              <a:t>林前 </a:t>
            </a:r>
            <a:r>
              <a:rPr lang="en-US" altLang="zh-CN" sz="3200" b="1" u="sng" spc="100" dirty="0" smtClean="0">
                <a:solidFill>
                  <a:schemeClr val="bg1"/>
                </a:solidFill>
                <a:ea typeface="微软雅黑" panose="020B0503020204020204" pitchFamily="34" charset="-122"/>
              </a:rPr>
              <a:t>1 </a:t>
            </a:r>
            <a:r>
              <a:rPr lang="en-US" altLang="zh-CN" sz="3200" b="1" u="sng" spc="100" dirty="0" err="1" smtClean="0">
                <a:solidFill>
                  <a:schemeClr val="bg1"/>
                </a:solidFill>
                <a:ea typeface="微软雅黑" panose="020B0503020204020204" pitchFamily="34" charset="-122"/>
              </a:rPr>
              <a:t>Cor</a:t>
            </a:r>
            <a:r>
              <a:rPr lang="en-US" altLang="zh-CN" sz="3200" b="1" u="sng" spc="100" dirty="0" smtClean="0">
                <a:solidFill>
                  <a:schemeClr val="bg1"/>
                </a:solidFill>
                <a:ea typeface="微软雅黑" panose="020B0503020204020204" pitchFamily="34" charset="-122"/>
              </a:rPr>
              <a:t> </a:t>
            </a:r>
            <a:r>
              <a:rPr lang="en-US" altLang="zh-CN" sz="3200" b="1" u="sng" spc="100" dirty="0">
                <a:solidFill>
                  <a:schemeClr val="bg1"/>
                </a:solidFill>
                <a:ea typeface="微软雅黑" panose="020B0503020204020204" pitchFamily="34" charset="-122"/>
              </a:rPr>
              <a:t>13:13】</a:t>
            </a:r>
          </a:p>
          <a:p>
            <a:pPr algn="l">
              <a:lnSpc>
                <a:spcPct val="120000"/>
              </a:lnSpc>
            </a:pPr>
            <a:r>
              <a:rPr lang="zh-CN" altLang="en-US" sz="3200" b="1" spc="100" dirty="0">
                <a:solidFill>
                  <a:srgbClr val="FFFF00"/>
                </a:solidFill>
                <a:ea typeface="微软雅黑" panose="020B0503020204020204" pitchFamily="34" charset="-122"/>
              </a:rPr>
              <a:t>如今常存的有信，有望，有爱；这三样，其中最大的是爱。</a:t>
            </a:r>
          </a:p>
          <a:p>
            <a:pPr algn="l">
              <a:lnSpc>
                <a:spcPct val="120000"/>
              </a:lnSpc>
            </a:pPr>
            <a:r>
              <a:rPr lang="en-US" altLang="zh-CN" sz="3200" b="1" spc="100" dirty="0">
                <a:solidFill>
                  <a:schemeClr val="bg1"/>
                </a:solidFill>
                <a:ea typeface="微软雅黑" panose="020B0503020204020204" pitchFamily="34" charset="-122"/>
              </a:rPr>
              <a:t>And now abide faith, hope, love, these three; but the greatest of these is love.</a:t>
            </a:r>
          </a:p>
        </p:txBody>
      </p:sp>
    </p:spTree>
    <p:extLst>
      <p:ext uri="{BB962C8B-B14F-4D97-AF65-F5344CB8AC3E}">
        <p14:creationId xmlns:p14="http://schemas.microsoft.com/office/powerpoint/2010/main" val="13497696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12849</TotalTime>
  <Words>238</Words>
  <Application>Microsoft Office PowerPoint</Application>
  <PresentationFormat>全屏显示(4:3)</PresentationFormat>
  <Paragraphs>19</Paragraphs>
  <Slides>4</Slides>
  <Notes>0</Notes>
  <HiddenSlides>0</HiddenSlides>
  <MMClips>0</MMClips>
  <ScaleCrop>false</ScaleCrop>
  <HeadingPairs>
    <vt:vector size="4" baseType="variant">
      <vt:variant>
        <vt:lpstr>主题</vt:lpstr>
      </vt:variant>
      <vt:variant>
        <vt:i4>1</vt:i4>
      </vt:variant>
      <vt:variant>
        <vt:lpstr>幻灯片标题</vt:lpstr>
      </vt:variant>
      <vt:variant>
        <vt:i4>4</vt:i4>
      </vt:variant>
    </vt:vector>
  </HeadingPairs>
  <TitlesOfParts>
    <vt:vector size="5" baseType="lpstr">
      <vt:lpstr>Office 主题</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user</cp:lastModifiedBy>
  <cp:revision>1244</cp:revision>
  <dcterms:created xsi:type="dcterms:W3CDTF">2018-02-16T18:09:56Z</dcterms:created>
  <dcterms:modified xsi:type="dcterms:W3CDTF">2024-12-15T02:03:05Z</dcterms:modified>
</cp:coreProperties>
</file>