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44" r:id="rId3"/>
    <p:sldId id="3853" r:id="rId4"/>
    <p:sldId id="3854" r:id="rId5"/>
    <p:sldId id="3855" r:id="rId6"/>
    <p:sldId id="3856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5:16】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你们的光也当这样照在人前，叫他们看见你们的好行为，便将荣耀归给你们在天上的父。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"Let your light shine before men in such a way that they may see your good works, and glorify your Father who is in heaven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20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让世人看见什么？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看见“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信，望，爱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13:13】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如今常存的有信，有望，有爱；这三样，其中最大的是爱。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now abide faith, hope, love, these three; but the greatest of these is love.</a:t>
            </a:r>
          </a:p>
        </p:txBody>
      </p:sp>
    </p:spTree>
    <p:extLst>
      <p:ext uri="{BB962C8B-B14F-4D97-AF65-F5344CB8AC3E}">
        <p14:creationId xmlns:p14="http://schemas.microsoft.com/office/powerpoint/2010/main" val="134976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（信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德）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希伯来书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Hebrews 11:6a】</a:t>
            </a:r>
          </a:p>
          <a:p>
            <a:pPr algn="l">
              <a:lnSpc>
                <a:spcPct val="120000"/>
              </a:lnSpc>
            </a:pP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人非有信，就不能得　神的喜悦</a:t>
            </a: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without faith it is impossible to please Him….</a:t>
            </a:r>
          </a:p>
        </p:txBody>
      </p:sp>
    </p:spTree>
    <p:extLst>
      <p:ext uri="{BB962C8B-B14F-4D97-AF65-F5344CB8AC3E}">
        <p14:creationId xmlns:p14="http://schemas.microsoft.com/office/powerpoint/2010/main" val="101500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（信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德）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与神的关系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对真理的认同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内心和外在言行一致（相称）的保证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纯正的知识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信心是上帝赐予世人的礼物</a:t>
            </a:r>
          </a:p>
        </p:txBody>
      </p:sp>
    </p:spTree>
    <p:extLst>
      <p:ext uri="{BB962C8B-B14F-4D97-AF65-F5344CB8AC3E}">
        <p14:creationId xmlns:p14="http://schemas.microsoft.com/office/powerpoint/2010/main" val="339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中的信仰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完全的信靠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创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Gen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15:5-6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最彻底的“皈依”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10:37-39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12:1】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14:8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林后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5:15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信心的完美榜样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主耶稣对天父的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态度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的本质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进入基督对天父的信心。</a:t>
            </a:r>
          </a:p>
        </p:txBody>
      </p:sp>
    </p:spTree>
    <p:extLst>
      <p:ext uri="{BB962C8B-B14F-4D97-AF65-F5344CB8AC3E}">
        <p14:creationId xmlns:p14="http://schemas.microsoft.com/office/powerpoint/2010/main" val="339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的两个维度：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（关系，知识）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关系（相遇）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创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Gen  12:1-4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】【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来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 11:8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知识：对启示真理的认同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离开对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真理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认同，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不是真信心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当今世界的信仰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危机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信仰的根本动力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上帝的主权（威权），上帝的真理，上帝的绝对无误。</a:t>
            </a:r>
          </a:p>
        </p:txBody>
      </p:sp>
    </p:spTree>
    <p:extLst>
      <p:ext uri="{BB962C8B-B14F-4D97-AF65-F5344CB8AC3E}">
        <p14:creationId xmlns:p14="http://schemas.microsoft.com/office/powerpoint/2010/main" val="339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12870</TotalTime>
  <Words>159</Words>
  <Application>Microsoft Office PowerPoint</Application>
  <PresentationFormat>全屏显示(4:3)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1246</cp:revision>
  <dcterms:created xsi:type="dcterms:W3CDTF">2018-02-16T18:09:56Z</dcterms:created>
  <dcterms:modified xsi:type="dcterms:W3CDTF">2024-12-22T06:10:15Z</dcterms:modified>
</cp:coreProperties>
</file>