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52" r:id="rId2"/>
    <p:sldId id="3856" r:id="rId3"/>
    <p:sldId id="3857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2024/12/28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信心之美”的完美榜样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主耶稣</a:t>
            </a:r>
          </a:p>
          <a:p>
            <a:pPr algn="l">
              <a:lnSpc>
                <a:spcPct val="120000"/>
              </a:lnSpc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   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信心的本质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进入基督对天父的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信心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认识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太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11:27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约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8:28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约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8:29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en-US" altLang="zh-CN" sz="8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顺服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腓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2:8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以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神为乐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诗篇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40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篇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8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节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23072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信心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的两个维度：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（关系，知识）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关系（相遇）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创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Gen  12:1-4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来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Heb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 11:8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知识：对启示真理的认同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离开对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真理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认同，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不是真信心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当今世界的信仰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危机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信仰的根本动力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上帝的主权（威权），上帝的真理，上帝的绝对无误。</a:t>
            </a:r>
          </a:p>
        </p:txBody>
      </p:sp>
    </p:spTree>
    <p:extLst>
      <p:ext uri="{BB962C8B-B14F-4D97-AF65-F5344CB8AC3E}">
        <p14:creationId xmlns:p14="http://schemas.microsoft.com/office/powerpoint/2010/main" val="33929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得救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的信心（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salvific faith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经典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教导：必须知道和相信四个基要真理。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1)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神的存在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2)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神的赏罚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3)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三位一体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4)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道成肉身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近代教导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：只需知道且相信一件事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来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Heb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11:6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indent="-457200" algn="l">
              <a:lnSpc>
                <a:spcPct val="12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必须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回到主耶稣的教导！</a:t>
            </a:r>
          </a:p>
        </p:txBody>
      </p:sp>
    </p:spTree>
    <p:extLst>
      <p:ext uri="{BB962C8B-B14F-4D97-AF65-F5344CB8AC3E}">
        <p14:creationId xmlns:p14="http://schemas.microsoft.com/office/powerpoint/2010/main" val="380450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12906</TotalTime>
  <Words>87</Words>
  <Application>Microsoft Office PowerPoint</Application>
  <PresentationFormat>全屏显示(4:3)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1249</cp:revision>
  <dcterms:created xsi:type="dcterms:W3CDTF">2018-02-16T18:09:56Z</dcterms:created>
  <dcterms:modified xsi:type="dcterms:W3CDTF">2024-12-29T06:01:06Z</dcterms:modified>
</cp:coreProperties>
</file>