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56" r:id="rId3"/>
    <p:sldId id="385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与不信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人类最根本性的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无信仰的挑战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无神论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atheism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世俗主义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secularism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不信” 对 “信” 建设性的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挑战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“信” 是坚持对神的顺服</a:t>
            </a: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信仰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的实践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认识，思想，爱慕，渴慕真理；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保护，捍卫，传讲真理；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活出真理（主耶稣的教训）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为信仰作见证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不冒犯信仰（不轻信）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德之美体现在：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对信心的持守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可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Mar 9:24】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15:58】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帖后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2Ths 2:15】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 2:25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对神的交托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 4:6-7】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 2:12-13】</a:t>
            </a:r>
          </a:p>
        </p:txBody>
      </p:sp>
    </p:spTree>
    <p:extLst>
      <p:ext uri="{BB962C8B-B14F-4D97-AF65-F5344CB8AC3E}">
        <p14:creationId xmlns:p14="http://schemas.microsoft.com/office/powerpoint/2010/main" val="38045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12911</TotalTime>
  <Words>14</Words>
  <Application>Microsoft Office PowerPoint</Application>
  <PresentationFormat>全屏显示(4:3)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1250</cp:revision>
  <dcterms:created xsi:type="dcterms:W3CDTF">2018-02-16T18:09:56Z</dcterms:created>
  <dcterms:modified xsi:type="dcterms:W3CDTF">2025-01-03T22:25:41Z</dcterms:modified>
</cp:coreProperties>
</file>