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52" r:id="rId2"/>
    <p:sldId id="3865" r:id="rId3"/>
    <p:sldId id="3866" r:id="rId4"/>
    <p:sldId id="3867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2025/1/19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盼望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之美德的反面（对望德的冒犯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0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自以为是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绝望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懦弱与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颓废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072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盼望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之美德的反面（对望德的冒犯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0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8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自以为是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（“自以为是”的盼望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71550" lvl="1" indent="-514350" algn="l">
              <a:lnSpc>
                <a:spcPct val="120000"/>
              </a:lnSpc>
              <a:buAutoNum type="arabicParenR"/>
            </a:pP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自己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的努力付出一定可以换来永生。（伯拉纠主义的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异端 </a:t>
            </a:r>
            <a:r>
              <a:rPr lang="en-US" altLang="zh-CN" sz="2600" b="1" spc="100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Pelagianism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2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71550" lvl="1" indent="-514350" algn="l">
              <a:lnSpc>
                <a:spcPct val="120000"/>
              </a:lnSpc>
              <a:buAutoNum type="arabicParenR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71550" lvl="1" indent="-514350" algn="l">
              <a:lnSpc>
                <a:spcPct val="120000"/>
              </a:lnSpc>
              <a:buAutoNum type="arabicParenR" startAt="2"/>
            </a:pP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自己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完全“躺平”，“任意犯罪让恩典显多”，依然得救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2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71550" lvl="1" indent="-514350" algn="l">
              <a:lnSpc>
                <a:spcPct val="120000"/>
              </a:lnSpc>
              <a:buAutoNum type="arabicParenR" startAt="2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71550" lvl="1" indent="-514350" algn="l">
              <a:lnSpc>
                <a:spcPct val="120000"/>
              </a:lnSpc>
              <a:buFont typeface="Arial" panose="020B0604020202020204" pitchFamily="34" charset="0"/>
              <a:buAutoNum type="arabicParenR" startAt="2"/>
            </a:pP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在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不合神心意的言行和目标上，仍盼望得到神的恩助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。“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渎神之自以为是 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blasphemous presumption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”</a:t>
            </a: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2105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盼望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之美德的反面（对望德的冒犯）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绝望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50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)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今生的享乐主义；</a:t>
            </a:r>
          </a:p>
          <a:p>
            <a:pPr lvl="1" algn="l">
              <a:lnSpc>
                <a:spcPct val="15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2)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伪英雄式的虚无主义；</a:t>
            </a:r>
          </a:p>
          <a:p>
            <a:pPr lvl="1" algn="l">
              <a:lnSpc>
                <a:spcPct val="15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3)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绝望者的极端之路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自杀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2105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盼望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之美德的反面（对望德的冒犯）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懦弱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与颓废</a:t>
            </a:r>
          </a:p>
          <a:p>
            <a:pPr lvl="1" algn="l">
              <a:lnSpc>
                <a:spcPct val="15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1)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不愿面对未来，宁愿留在过去。</a:t>
            </a:r>
          </a:p>
          <a:p>
            <a:pPr lvl="1" algn="l">
              <a:lnSpc>
                <a:spcPct val="15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2)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不相信神在今天依然作工，不相信会有改变；</a:t>
            </a:r>
          </a:p>
          <a:p>
            <a:pPr marL="971550" lvl="1" indent="-514350" algn="l">
              <a:lnSpc>
                <a:spcPct val="150000"/>
              </a:lnSpc>
              <a:buAutoNum type="arabicParenR" startAt="3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以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没有神的恩助为借口，放弃自己的努力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50000"/>
              </a:lnSpc>
            </a:pP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50000"/>
              </a:lnSpc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世界不是“天堂”，亦不是“地狱”。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2105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12942</TotalTime>
  <Words>124</Words>
  <Application>Microsoft Office PowerPoint</Application>
  <PresentationFormat>全屏显示(4:3)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1258</cp:revision>
  <dcterms:created xsi:type="dcterms:W3CDTF">2018-02-16T18:09:56Z</dcterms:created>
  <dcterms:modified xsi:type="dcterms:W3CDTF">2025-01-19T07:29:05Z</dcterms:modified>
</cp:coreProperties>
</file>