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52" r:id="rId2"/>
    <p:sldId id="3865" r:id="rId3"/>
    <p:sldId id="3866" r:id="rId4"/>
    <p:sldId id="3867" r:id="rId5"/>
    <p:sldId id="3868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754" y="-5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2025/1/26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2025/1/26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2025/1/26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爱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欲望之爱（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love of desire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仁爱（挚爱，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love of benevolence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友爱（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love of friendship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圣爱（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divine love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邻人之爱（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love of neighbor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23072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Matthew 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22:37-39】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37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耶稣对他说：“你要尽心、尽性、尽意，爱主你的　神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Jesus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said to him, “‘You shall love the Lord your God with all your heart, with all your soul, and with all your mind.’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38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这是诫命中的第一，且是最大的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This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is the first and great commandment.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39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其次也相仿，就是要爱人如己。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And the second is like it: ‘You shall love your neighbor as yourself.’</a:t>
            </a:r>
          </a:p>
        </p:txBody>
      </p:sp>
    </p:spTree>
    <p:extLst>
      <p:ext uri="{BB962C8B-B14F-4D97-AF65-F5344CB8AC3E}">
        <p14:creationId xmlns:p14="http://schemas.microsoft.com/office/powerpoint/2010/main" val="362105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爱（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divine love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爱是神的恩赐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（认罪的）人爱（赦罪的）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2" algn="l">
              <a:lnSpc>
                <a:spcPct val="150000"/>
              </a:lnSpc>
            </a:pPr>
            <a:r>
              <a:rPr lang="en-US" altLang="zh-CN" sz="2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路 </a:t>
            </a:r>
            <a:r>
              <a:rPr lang="en-US" altLang="zh-CN" sz="2800" b="1" u="sng" spc="100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Luk</a:t>
            </a:r>
            <a:r>
              <a:rPr lang="en-US" altLang="zh-CN" sz="2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7:37-48</a:t>
            </a:r>
            <a:r>
              <a:rPr lang="en-US" altLang="zh-CN" sz="2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;</a:t>
            </a:r>
            <a:r>
              <a:rPr lang="en-US" altLang="zh-CN" sz="2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约 </a:t>
            </a:r>
            <a:r>
              <a:rPr lang="en-US" altLang="zh-CN" sz="2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John </a:t>
            </a:r>
            <a:r>
              <a:rPr lang="en-US" altLang="zh-CN" sz="2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21:15-17】</a:t>
            </a:r>
            <a:endParaRPr lang="zh-CN" altLang="en-US" sz="28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神是爱的源头</a:t>
            </a:r>
          </a:p>
          <a:p>
            <a:pPr lvl="2" algn="l">
              <a:lnSpc>
                <a:spcPct val="150000"/>
              </a:lnSpc>
            </a:pPr>
            <a:r>
              <a:rPr lang="en-US" altLang="zh-CN" sz="2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约壹</a:t>
            </a:r>
            <a:r>
              <a:rPr lang="zh-CN" altLang="en-US" sz="2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 </a:t>
            </a:r>
            <a:r>
              <a:rPr lang="en-US" altLang="zh-CN" sz="2800" b="1" u="sng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Jn</a:t>
            </a:r>
            <a:r>
              <a:rPr lang="en-US" altLang="zh-CN" sz="2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4:16】</a:t>
            </a:r>
            <a:r>
              <a:rPr lang="zh-CN" altLang="en-US" sz="2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　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爱神表现为顺服神</a:t>
            </a:r>
          </a:p>
          <a:p>
            <a:pPr lvl="2" algn="l">
              <a:lnSpc>
                <a:spcPct val="150000"/>
              </a:lnSpc>
            </a:pPr>
            <a:r>
              <a:rPr lang="en-US" altLang="zh-CN" sz="2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约 </a:t>
            </a:r>
            <a:r>
              <a:rPr lang="en-US" altLang="zh-CN" sz="2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John 14:15, 21】</a:t>
            </a:r>
            <a:endParaRPr lang="en-US" altLang="zh-CN" sz="28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2105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林前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1Cor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13:4-8a】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爱是恒久忍耐，又有恩慈；爱是不嫉妒，爱是不自夸，不张狂，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Love suffers long and is kind; love does not envy; love does not parade itself, is not puffed up;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不作害羞的事，不求自己的益处，不轻易发怒，不计算人的恶，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does not behave rudely, does not seek its own, is not provoked, thinks no evil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;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2105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林前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1Cor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13:4-8a】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不喜欢不义，只喜欢真理；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does not rejoice in iniquity, but rejoices in the truth;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凡事包容，凡事相信，凡事盼望，凡事忍耐。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bears all things, believes all things, hopes all things, endures all things.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8a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爱是永不止息</a:t>
            </a: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Love never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fails….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0097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12954</TotalTime>
  <Words>186</Words>
  <Application>Microsoft Office PowerPoint</Application>
  <PresentationFormat>全屏显示(4:3)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1262</cp:revision>
  <dcterms:created xsi:type="dcterms:W3CDTF">2018-02-16T18:09:56Z</dcterms:created>
  <dcterms:modified xsi:type="dcterms:W3CDTF">2025-01-26T08:16:19Z</dcterms:modified>
</cp:coreProperties>
</file>